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31"/>
  </p:notesMasterIdLst>
  <p:sldIdLst>
    <p:sldId id="281" r:id="rId5"/>
    <p:sldId id="312" r:id="rId6"/>
    <p:sldId id="282" r:id="rId7"/>
    <p:sldId id="284" r:id="rId8"/>
    <p:sldId id="307" r:id="rId9"/>
    <p:sldId id="285" r:id="rId10"/>
    <p:sldId id="308" r:id="rId11"/>
    <p:sldId id="313" r:id="rId12"/>
    <p:sldId id="314" r:id="rId13"/>
    <p:sldId id="287" r:id="rId14"/>
    <p:sldId id="310" r:id="rId15"/>
    <p:sldId id="311" r:id="rId16"/>
    <p:sldId id="289" r:id="rId17"/>
    <p:sldId id="315" r:id="rId18"/>
    <p:sldId id="295" r:id="rId19"/>
    <p:sldId id="305" r:id="rId20"/>
    <p:sldId id="290" r:id="rId21"/>
    <p:sldId id="302" r:id="rId22"/>
    <p:sldId id="291" r:id="rId23"/>
    <p:sldId id="292" r:id="rId24"/>
    <p:sldId id="293" r:id="rId25"/>
    <p:sldId id="294" r:id="rId26"/>
    <p:sldId id="296" r:id="rId27"/>
    <p:sldId id="300" r:id="rId28"/>
    <p:sldId id="309" r:id="rId29"/>
    <p:sldId id="299" r:id="rId30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08E"/>
    <a:srgbClr val="FAF9F7"/>
    <a:srgbClr val="4D5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96F86-FB88-438F-9DF4-940A1C83B829}" v="42" dt="2026-01-27T16:10:49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27" y="3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RETTI Léandre" userId="S::leandre.fioretti@quadral.fr::41f18248-e323-46ca-bb49-50e58c356b64" providerId="AD" clId="Web-{048A823C-81AE-C92C-68E9-7CC6434BC08E}"/>
    <pc:docChg chg="modSld">
      <pc:chgData name="FIORETTI Léandre" userId="S::leandre.fioretti@quadral.fr::41f18248-e323-46ca-bb49-50e58c356b64" providerId="AD" clId="Web-{048A823C-81AE-C92C-68E9-7CC6434BC08E}" dt="2026-01-23T10:10:05.960" v="35"/>
      <pc:docMkLst>
        <pc:docMk/>
      </pc:docMkLst>
      <pc:sldChg chg="modSp">
        <pc:chgData name="FIORETTI Léandre" userId="S::leandre.fioretti@quadral.fr::41f18248-e323-46ca-bb49-50e58c356b64" providerId="AD" clId="Web-{048A823C-81AE-C92C-68E9-7CC6434BC08E}" dt="2026-01-23T10:10:05.960" v="35"/>
        <pc:sldMkLst>
          <pc:docMk/>
          <pc:sldMk cId="137953649" sldId="284"/>
        </pc:sldMkLst>
        <pc:graphicFrameChg chg="mod modGraphic">
          <ac:chgData name="FIORETTI Léandre" userId="S::leandre.fioretti@quadral.fr::41f18248-e323-46ca-bb49-50e58c356b64" providerId="AD" clId="Web-{048A823C-81AE-C92C-68E9-7CC6434BC08E}" dt="2026-01-23T10:10:05.960" v="35"/>
          <ac:graphicFrameMkLst>
            <pc:docMk/>
            <pc:sldMk cId="137953649" sldId="284"/>
            <ac:graphicFrameMk id="4" creationId="{00000000-0000-0000-0000-000000000000}"/>
          </ac:graphicFrameMkLst>
        </pc:graphicFrameChg>
      </pc:sldChg>
    </pc:docChg>
  </pc:docChgLst>
  <pc:docChgLst>
    <pc:chgData name="FIORETTI Léandre" userId="S::leandre.fioretti@quadral.fr::41f18248-e323-46ca-bb49-50e58c356b64" providerId="AD" clId="Web-{6BA531AC-BD6B-4E6F-7B17-E04EC20D0A90}"/>
    <pc:docChg chg="modSld">
      <pc:chgData name="FIORETTI Léandre" userId="S::leandre.fioretti@quadral.fr::41f18248-e323-46ca-bb49-50e58c356b64" providerId="AD" clId="Web-{6BA531AC-BD6B-4E6F-7B17-E04EC20D0A90}" dt="2026-01-23T09:38:54.177" v="57"/>
      <pc:docMkLst>
        <pc:docMk/>
      </pc:docMkLst>
      <pc:sldChg chg="modSp">
        <pc:chgData name="FIORETTI Léandre" userId="S::leandre.fioretti@quadral.fr::41f18248-e323-46ca-bb49-50e58c356b64" providerId="AD" clId="Web-{6BA531AC-BD6B-4E6F-7B17-E04EC20D0A90}" dt="2026-01-23T09:35:04.550" v="21"/>
        <pc:sldMkLst>
          <pc:docMk/>
          <pc:sldMk cId="2433994165" sldId="287"/>
        </pc:sldMkLst>
        <pc:graphicFrameChg chg="mod modGraphic">
          <ac:chgData name="FIORETTI Léandre" userId="S::leandre.fioretti@quadral.fr::41f18248-e323-46ca-bb49-50e58c356b64" providerId="AD" clId="Web-{6BA531AC-BD6B-4E6F-7B17-E04EC20D0A90}" dt="2026-01-23T09:35:04.550" v="21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6BA531AC-BD6B-4E6F-7B17-E04EC20D0A90}" dt="2026-01-23T09:35:33.113" v="55"/>
        <pc:sldMkLst>
          <pc:docMk/>
          <pc:sldMk cId="586067044" sldId="289"/>
        </pc:sldMkLst>
        <pc:graphicFrameChg chg="mod modGraphic">
          <ac:chgData name="FIORETTI Léandre" userId="S::leandre.fioretti@quadral.fr::41f18248-e323-46ca-bb49-50e58c356b64" providerId="AD" clId="Web-{6BA531AC-BD6B-4E6F-7B17-E04EC20D0A90}" dt="2026-01-23T09:35:33.113" v="55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6BA531AC-BD6B-4E6F-7B17-E04EC20D0A90}" dt="2026-01-23T09:38:54.177" v="57"/>
        <pc:sldMkLst>
          <pc:docMk/>
          <pc:sldMk cId="4080165198" sldId="293"/>
        </pc:sldMkLst>
        <pc:graphicFrameChg chg="mod modGraphic">
          <ac:chgData name="FIORETTI Léandre" userId="S::leandre.fioretti@quadral.fr::41f18248-e323-46ca-bb49-50e58c356b64" providerId="AD" clId="Web-{6BA531AC-BD6B-4E6F-7B17-E04EC20D0A90}" dt="2026-01-23T09:38:54.177" v="57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A2F6E8B7-E7A5-DC39-8832-2E9840D01D78}"/>
    <pc:docChg chg="modSld">
      <pc:chgData name="RESTELLI Juliette" userId="S::juliette.restelli@quadral.fr::b2092aea-29d4-48a2-bdc0-50cfee9be555" providerId="AD" clId="Web-{A2F6E8B7-E7A5-DC39-8832-2E9840D01D78}" dt="2026-01-26T10:03:35.101" v="1"/>
      <pc:docMkLst>
        <pc:docMk/>
      </pc:docMkLst>
      <pc:sldChg chg="modSp">
        <pc:chgData name="RESTELLI Juliette" userId="S::juliette.restelli@quadral.fr::b2092aea-29d4-48a2-bdc0-50cfee9be555" providerId="AD" clId="Web-{A2F6E8B7-E7A5-DC39-8832-2E9840D01D78}" dt="2026-01-26T10:03:35.101" v="1"/>
        <pc:sldMkLst>
          <pc:docMk/>
          <pc:sldMk cId="586067044" sldId="289"/>
        </pc:sldMkLst>
        <pc:graphicFrameChg chg="modGraphic">
          <ac:chgData name="RESTELLI Juliette" userId="S::juliette.restelli@quadral.fr::b2092aea-29d4-48a2-bdc0-50cfee9be555" providerId="AD" clId="Web-{A2F6E8B7-E7A5-DC39-8832-2E9840D01D78}" dt="2026-01-26T10:03:35.101" v="1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D5A8965C-00DD-3F38-4201-7E128919DBED}"/>
    <pc:docChg chg="modSld">
      <pc:chgData name="RESTELLI Juliette" userId="S::juliette.restelli@quadral.fr::b2092aea-29d4-48a2-bdc0-50cfee9be555" providerId="AD" clId="Web-{D5A8965C-00DD-3F38-4201-7E128919DBED}" dt="2026-01-23T09:13:52.011" v="134" actId="1076"/>
      <pc:docMkLst>
        <pc:docMk/>
      </pc:docMkLst>
      <pc:sldChg chg="modSp">
        <pc:chgData name="RESTELLI Juliette" userId="S::juliette.restelli@quadral.fr::b2092aea-29d4-48a2-bdc0-50cfee9be555" providerId="AD" clId="Web-{D5A8965C-00DD-3F38-4201-7E128919DBED}" dt="2026-01-23T09:07:35.613" v="8"/>
        <pc:sldMkLst>
          <pc:docMk/>
          <pc:sldMk cId="2433994165" sldId="287"/>
        </pc:sldMkLst>
        <pc:graphicFrameChg chg="mod modGraphic">
          <ac:chgData name="RESTELLI Juliette" userId="S::juliette.restelli@quadral.fr::b2092aea-29d4-48a2-bdc0-50cfee9be555" providerId="AD" clId="Web-{D5A8965C-00DD-3F38-4201-7E128919DBED}" dt="2026-01-23T09:07:35.613" v="8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D5A8965C-00DD-3F38-4201-7E128919DBED}" dt="2026-01-23T09:13:52.011" v="134" actId="1076"/>
        <pc:sldMkLst>
          <pc:docMk/>
          <pc:sldMk cId="4080165198" sldId="293"/>
        </pc:sldMkLst>
        <pc:graphicFrameChg chg="mod modGraphic">
          <ac:chgData name="RESTELLI Juliette" userId="S::juliette.restelli@quadral.fr::b2092aea-29d4-48a2-bdc0-50cfee9be555" providerId="AD" clId="Web-{D5A8965C-00DD-3F38-4201-7E128919DBED}" dt="2026-01-23T09:13:52.011" v="134" actId="1076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D5A8965C-00DD-3F38-4201-7E128919DBED}" dt="2026-01-23T09:06:37.628" v="4" actId="20577"/>
        <pc:sldMkLst>
          <pc:docMk/>
          <pc:sldMk cId="2348151617" sldId="310"/>
        </pc:sldMkLst>
        <pc:spChg chg="mod">
          <ac:chgData name="RESTELLI Juliette" userId="S::juliette.restelli@quadral.fr::b2092aea-29d4-48a2-bdc0-50cfee9be555" providerId="AD" clId="Web-{D5A8965C-00DD-3F38-4201-7E128919DBED}" dt="2026-01-23T09:06:37.628" v="4" actId="20577"/>
          <ac:spMkLst>
            <pc:docMk/>
            <pc:sldMk cId="2348151617" sldId="310"/>
            <ac:spMk id="5" creationId="{85A32685-EEE8-1B0F-708E-A2BD552F563C}"/>
          </ac:spMkLst>
        </pc:spChg>
      </pc:sldChg>
    </pc:docChg>
  </pc:docChgLst>
  <pc:docChgLst>
    <pc:chgData name="FIORETTI Léandre" userId="S::leandre.fioretti@quadral.fr::41f18248-e323-46ca-bb49-50e58c356b64" providerId="AD" clId="Web-{1B1DEC67-EA04-8C43-B4CC-1915F7896ED5}"/>
    <pc:docChg chg="modSld">
      <pc:chgData name="FIORETTI Léandre" userId="S::leandre.fioretti@quadral.fr::41f18248-e323-46ca-bb49-50e58c356b64" providerId="AD" clId="Web-{1B1DEC67-EA04-8C43-B4CC-1915F7896ED5}" dt="2026-01-23T09:48:00.224" v="229"/>
      <pc:docMkLst>
        <pc:docMk/>
      </pc:docMkLst>
      <pc:sldChg chg="modSp">
        <pc:chgData name="FIORETTI Léandre" userId="S::leandre.fioretti@quadral.fr::41f18248-e323-46ca-bb49-50e58c356b64" providerId="AD" clId="Web-{1B1DEC67-EA04-8C43-B4CC-1915F7896ED5}" dt="2026-01-23T09:47:32.177" v="219"/>
        <pc:sldMkLst>
          <pc:docMk/>
          <pc:sldMk cId="586067044" sldId="289"/>
        </pc:sldMkLst>
        <pc:graphicFrameChg chg="mod modGraphic">
          <ac:chgData name="FIORETTI Léandre" userId="S::leandre.fioretti@quadral.fr::41f18248-e323-46ca-bb49-50e58c356b64" providerId="AD" clId="Web-{1B1DEC67-EA04-8C43-B4CC-1915F7896ED5}" dt="2026-01-23T09:47:32.177" v="219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1B1DEC67-EA04-8C43-B4CC-1915F7896ED5}" dt="2026-01-23T09:42:37.981" v="39"/>
        <pc:sldMkLst>
          <pc:docMk/>
          <pc:sldMk cId="4080165198" sldId="293"/>
        </pc:sldMkLst>
        <pc:graphicFrameChg chg="mod modGraphic">
          <ac:chgData name="FIORETTI Léandre" userId="S::leandre.fioretti@quadral.fr::41f18248-e323-46ca-bb49-50e58c356b64" providerId="AD" clId="Web-{1B1DEC67-EA04-8C43-B4CC-1915F7896ED5}" dt="2026-01-23T09:42:37.981" v="39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1B1DEC67-EA04-8C43-B4CC-1915F7896ED5}" dt="2026-01-23T09:48:00.224" v="229"/>
        <pc:sldMkLst>
          <pc:docMk/>
          <pc:sldMk cId="2348151617" sldId="310"/>
        </pc:sldMkLst>
        <pc:graphicFrameChg chg="mod modGraphic">
          <ac:chgData name="FIORETTI Léandre" userId="S::leandre.fioretti@quadral.fr::41f18248-e323-46ca-bb49-50e58c356b64" providerId="AD" clId="Web-{1B1DEC67-EA04-8C43-B4CC-1915F7896ED5}" dt="2026-01-23T09:48:00.224" v="229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E33F3625-48A5-F7E9-3B6D-BE44E4B07FF8}"/>
    <pc:docChg chg="modSld">
      <pc:chgData name="RESTELLI Juliette" userId="S::juliette.restelli@quadral.fr::b2092aea-29d4-48a2-bdc0-50cfee9be555" providerId="AD" clId="Web-{E33F3625-48A5-F7E9-3B6D-BE44E4B07FF8}" dt="2026-01-26T09:16:49.309" v="174"/>
      <pc:docMkLst>
        <pc:docMk/>
      </pc:docMkLst>
      <pc:sldChg chg="modSp">
        <pc:chgData name="RESTELLI Juliette" userId="S::juliette.restelli@quadral.fr::b2092aea-29d4-48a2-bdc0-50cfee9be555" providerId="AD" clId="Web-{E33F3625-48A5-F7E9-3B6D-BE44E4B07FF8}" dt="2026-01-26T09:10:04.522" v="53"/>
        <pc:sldMkLst>
          <pc:docMk/>
          <pc:sldMk cId="3986151482" sldId="292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10:04.522" v="53"/>
          <ac:graphicFrameMkLst>
            <pc:docMk/>
            <pc:sldMk cId="3986151482" sldId="292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11:04.324" v="111"/>
        <pc:sldMkLst>
          <pc:docMk/>
          <pc:sldMk cId="4080165198" sldId="293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11:04.324" v="111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16:49.309" v="174"/>
        <pc:sldMkLst>
          <pc:docMk/>
          <pc:sldMk cId="875504604" sldId="294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16:49.309" v="174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7:27.706" v="31"/>
        <pc:sldMkLst>
          <pc:docMk/>
          <pc:sldMk cId="1862773023" sldId="295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07:27.706" v="31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4:27.095" v="9" actId="1076"/>
        <pc:sldMkLst>
          <pc:docMk/>
          <pc:sldMk cId="2348151617" sldId="310"/>
        </pc:sldMkLst>
        <pc:graphicFrameChg chg="mod">
          <ac:chgData name="RESTELLI Juliette" userId="S::juliette.restelli@quadral.fr::b2092aea-29d4-48a2-bdc0-50cfee9be555" providerId="AD" clId="Web-{E33F3625-48A5-F7E9-3B6D-BE44E4B07FF8}" dt="2026-01-26T09:04:27.095" v="9" actId="1076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1:40.029" v="8" actId="20577"/>
        <pc:sldMkLst>
          <pc:docMk/>
          <pc:sldMk cId="749244044" sldId="312"/>
        </pc:sldMkLst>
        <pc:graphicFrameChg chg="modGraphic">
          <ac:chgData name="RESTELLI Juliette" userId="S::juliette.restelli@quadral.fr::b2092aea-29d4-48a2-bdc0-50cfee9be555" providerId="AD" clId="Web-{E33F3625-48A5-F7E9-3B6D-BE44E4B07FF8}" dt="2026-01-26T09:01:40.029" v="8" actId="20577"/>
          <ac:graphicFrameMkLst>
            <pc:docMk/>
            <pc:sldMk cId="749244044" sldId="312"/>
            <ac:graphicFrameMk id="7" creationId="{BF084900-D702-A1B2-4DCE-36BC87853263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7:03.144" v="29"/>
        <pc:sldMkLst>
          <pc:docMk/>
          <pc:sldMk cId="192772243" sldId="315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07:03.144" v="29"/>
          <ac:graphicFrameMkLst>
            <pc:docMk/>
            <pc:sldMk cId="192772243" sldId="315"/>
            <ac:graphicFrameMk id="4" creationId="{98F426FE-1D45-925F-B112-6BE44EFBC2B5}"/>
          </ac:graphicFrameMkLst>
        </pc:graphicFrameChg>
      </pc:sldChg>
    </pc:docChg>
  </pc:docChgLst>
  <pc:docChgLst>
    <pc:chgData name="PAPST Justine" userId="a1b0af72-dcf1-455b-938a-dffd204ac2ef" providerId="ADAL" clId="{74A237C2-BD21-4CBC-AE5B-141C0961B287}"/>
    <pc:docChg chg="undo redo custSel addSld delSld modSld sldOrd delMainMaster">
      <pc:chgData name="PAPST Justine" userId="a1b0af72-dcf1-455b-938a-dffd204ac2ef" providerId="ADAL" clId="{74A237C2-BD21-4CBC-AE5B-141C0961B287}" dt="2026-01-27T16:12:12.550" v="3084" actId="20577"/>
      <pc:docMkLst>
        <pc:docMk/>
      </pc:docMkLst>
      <pc:sldChg chg="addSp delSp modSp mod">
        <pc:chgData name="PAPST Justine" userId="a1b0af72-dcf1-455b-938a-dffd204ac2ef" providerId="ADAL" clId="{74A237C2-BD21-4CBC-AE5B-141C0961B287}" dt="2026-01-20T08:47:23.600" v="14" actId="20577"/>
        <pc:sldMkLst>
          <pc:docMk/>
          <pc:sldMk cId="1576249779" sldId="281"/>
        </pc:sldMkLst>
        <pc:spChg chg="add mod">
          <ac:chgData name="PAPST Justine" userId="a1b0af72-dcf1-455b-938a-dffd204ac2ef" providerId="ADAL" clId="{74A237C2-BD21-4CBC-AE5B-141C0961B287}" dt="2026-01-20T08:47:23.600" v="14" actId="20577"/>
          <ac:spMkLst>
            <pc:docMk/>
            <pc:sldMk cId="1576249779" sldId="281"/>
            <ac:spMk id="6" creationId="{8CF644E5-A0FC-C1A1-BC86-631AFA5EA1AC}"/>
          </ac:spMkLst>
        </pc:spChg>
        <pc:spChg chg="add mod">
          <ac:chgData name="PAPST Justine" userId="a1b0af72-dcf1-455b-938a-dffd204ac2ef" providerId="ADAL" clId="{74A237C2-BD21-4CBC-AE5B-141C0961B287}" dt="2026-01-20T08:46:57.038" v="8"/>
          <ac:spMkLst>
            <pc:docMk/>
            <pc:sldMk cId="1576249779" sldId="281"/>
            <ac:spMk id="8" creationId="{1635FA60-28CA-315B-6958-DABF3936E23B}"/>
          </ac:spMkLst>
        </pc:spChg>
        <pc:picChg chg="add mod">
          <ac:chgData name="PAPST Justine" userId="a1b0af72-dcf1-455b-938a-dffd204ac2ef" providerId="ADAL" clId="{74A237C2-BD21-4CBC-AE5B-141C0961B287}" dt="2026-01-20T08:46:41.613" v="5"/>
          <ac:picMkLst>
            <pc:docMk/>
            <pc:sldMk cId="1576249779" sldId="281"/>
            <ac:picMk id="3" creationId="{07F4594F-9AB5-239D-F4F7-B10267D603BB}"/>
          </ac:picMkLst>
        </pc:picChg>
        <pc:picChg chg="add mod">
          <ac:chgData name="PAPST Justine" userId="a1b0af72-dcf1-455b-938a-dffd204ac2ef" providerId="ADAL" clId="{74A237C2-BD21-4CBC-AE5B-141C0961B287}" dt="2026-01-20T08:46:45.530" v="6"/>
          <ac:picMkLst>
            <pc:docMk/>
            <pc:sldMk cId="1576249779" sldId="281"/>
            <ac:picMk id="4" creationId="{D1ABD39A-FE94-671E-0FB3-9E7E214ABF09}"/>
          </ac:picMkLst>
        </pc:picChg>
      </pc:sldChg>
      <pc:sldChg chg="modSp mod">
        <pc:chgData name="PAPST Justine" userId="a1b0af72-dcf1-455b-938a-dffd204ac2ef" providerId="ADAL" clId="{74A237C2-BD21-4CBC-AE5B-141C0961B287}" dt="2026-01-20T10:05:18.578" v="357" actId="20577"/>
        <pc:sldMkLst>
          <pc:docMk/>
          <pc:sldMk cId="2656209377" sldId="282"/>
        </pc:sldMkLst>
        <pc:spChg chg="mod">
          <ac:chgData name="PAPST Justine" userId="a1b0af72-dcf1-455b-938a-dffd204ac2ef" providerId="ADAL" clId="{74A237C2-BD21-4CBC-AE5B-141C0961B287}" dt="2026-01-20T10:05:18.578" v="357" actId="20577"/>
          <ac:spMkLst>
            <pc:docMk/>
            <pc:sldMk cId="2656209377" sldId="282"/>
            <ac:spMk id="15" creationId="{00000000-0000-0000-0000-000000000000}"/>
          </ac:spMkLst>
        </pc:spChg>
      </pc:sldChg>
      <pc:sldChg chg="modSp mod">
        <pc:chgData name="PAPST Justine" userId="a1b0af72-dcf1-455b-938a-dffd204ac2ef" providerId="ADAL" clId="{74A237C2-BD21-4CBC-AE5B-141C0961B287}" dt="2026-01-27T16:08:22.879" v="3056" actId="20577"/>
        <pc:sldMkLst>
          <pc:docMk/>
          <pc:sldMk cId="137953649" sldId="284"/>
        </pc:sldMkLst>
        <pc:graphicFrameChg chg="mod modGraphic">
          <ac:chgData name="PAPST Justine" userId="a1b0af72-dcf1-455b-938a-dffd204ac2ef" providerId="ADAL" clId="{74A237C2-BD21-4CBC-AE5B-141C0961B287}" dt="2026-01-27T16:08:22.879" v="3056" actId="20577"/>
          <ac:graphicFrameMkLst>
            <pc:docMk/>
            <pc:sldMk cId="137953649" sldId="284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20:13.742" v="1751" actId="20577"/>
        <pc:sldMkLst>
          <pc:docMk/>
          <pc:sldMk cId="1389934919" sldId="285"/>
        </pc:sldMkLst>
        <pc:graphicFrameChg chg="mod modGraphic">
          <ac:chgData name="PAPST Justine" userId="a1b0af72-dcf1-455b-938a-dffd204ac2ef" providerId="ADAL" clId="{74A237C2-BD21-4CBC-AE5B-141C0961B287}" dt="2026-01-20T15:20:13.742" v="1751" actId="20577"/>
          <ac:graphicFrameMkLst>
            <pc:docMk/>
            <pc:sldMk cId="1389934919" sldId="285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35:49.625" v="1835" actId="20577"/>
        <pc:sldMkLst>
          <pc:docMk/>
          <pc:sldMk cId="2433994165" sldId="287"/>
        </pc:sldMkLst>
        <pc:graphicFrameChg chg="mod modGraphic">
          <ac:chgData name="PAPST Justine" userId="a1b0af72-dcf1-455b-938a-dffd204ac2ef" providerId="ADAL" clId="{74A237C2-BD21-4CBC-AE5B-141C0961B287}" dt="2026-01-20T15:35:49.625" v="1835" actId="20577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42:40.346" v="2074" actId="207"/>
        <pc:sldMkLst>
          <pc:docMk/>
          <pc:sldMk cId="586067044" sldId="289"/>
        </pc:sldMkLst>
        <pc:spChg chg="mod">
          <ac:chgData name="PAPST Justine" userId="a1b0af72-dcf1-455b-938a-dffd204ac2ef" providerId="ADAL" clId="{74A237C2-BD21-4CBC-AE5B-141C0961B287}" dt="2026-01-20T15:42:40.346" v="2074" actId="207"/>
          <ac:spMkLst>
            <pc:docMk/>
            <pc:sldMk cId="586067044" sldId="289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2:50.275" v="1445" actId="6549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06:18.704" v="1482" actId="20577"/>
        <pc:sldMkLst>
          <pc:docMk/>
          <pc:sldMk cId="789836214" sldId="290"/>
        </pc:sldMkLst>
        <pc:spChg chg="mod">
          <ac:chgData name="PAPST Justine" userId="a1b0af72-dcf1-455b-938a-dffd204ac2ef" providerId="ADAL" clId="{74A237C2-BD21-4CBC-AE5B-141C0961B287}" dt="2026-01-20T14:06:18.704" v="1482" actId="20577"/>
          <ac:spMkLst>
            <pc:docMk/>
            <pc:sldMk cId="789836214" sldId="290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2:06.731" v="1442" actId="6549"/>
          <ac:graphicFrameMkLst>
            <pc:docMk/>
            <pc:sldMk cId="789836214" sldId="290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06:31.089" v="1487" actId="20577"/>
        <pc:sldMkLst>
          <pc:docMk/>
          <pc:sldMk cId="3669973567" sldId="291"/>
        </pc:sldMkLst>
        <pc:spChg chg="mod">
          <ac:chgData name="PAPST Justine" userId="a1b0af72-dcf1-455b-938a-dffd204ac2ef" providerId="ADAL" clId="{74A237C2-BD21-4CBC-AE5B-141C0961B287}" dt="2026-01-20T14:06:31.089" v="1487" actId="20577"/>
          <ac:spMkLst>
            <pc:docMk/>
            <pc:sldMk cId="3669973567" sldId="291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1:59.316" v="1441" actId="6549"/>
          <ac:graphicFrameMkLst>
            <pc:docMk/>
            <pc:sldMk cId="3669973567" sldId="291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41:15.058" v="2023" actId="5793"/>
        <pc:sldMkLst>
          <pc:docMk/>
          <pc:sldMk cId="3986151482" sldId="292"/>
        </pc:sldMkLst>
        <pc:spChg chg="mod">
          <ac:chgData name="PAPST Justine" userId="a1b0af72-dcf1-455b-938a-dffd204ac2ef" providerId="ADAL" clId="{74A237C2-BD21-4CBC-AE5B-141C0961B287}" dt="2026-01-20T15:41:15.058" v="2023" actId="5793"/>
          <ac:spMkLst>
            <pc:docMk/>
            <pc:sldMk cId="3986151482" sldId="292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3:45:08.193" v="1347" actId="20577"/>
          <ac:graphicFrameMkLst>
            <pc:docMk/>
            <pc:sldMk cId="3986151482" sldId="292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36:59.770" v="1847" actId="20577"/>
        <pc:sldMkLst>
          <pc:docMk/>
          <pc:sldMk cId="4080165198" sldId="293"/>
        </pc:sldMkLst>
        <pc:spChg chg="mod">
          <ac:chgData name="PAPST Justine" userId="a1b0af72-dcf1-455b-938a-dffd204ac2ef" providerId="ADAL" clId="{74A237C2-BD21-4CBC-AE5B-141C0961B287}" dt="2026-01-20T15:36:59.770" v="1847" actId="20577"/>
          <ac:spMkLst>
            <pc:docMk/>
            <pc:sldMk cId="4080165198" sldId="293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1:50.568" v="1440" actId="6549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3T10:29:11.084" v="3019" actId="2165"/>
        <pc:sldMkLst>
          <pc:docMk/>
          <pc:sldMk cId="875504604" sldId="294"/>
        </pc:sldMkLst>
        <pc:spChg chg="mod">
          <ac:chgData name="PAPST Justine" userId="a1b0af72-dcf1-455b-938a-dffd204ac2ef" providerId="ADAL" clId="{74A237C2-BD21-4CBC-AE5B-141C0961B287}" dt="2026-01-20T15:37:10.939" v="1857" actId="20577"/>
          <ac:spMkLst>
            <pc:docMk/>
            <pc:sldMk cId="875504604" sldId="294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3T10:29:11.084" v="3019" actId="2165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6T09:07:29.365" v="3034" actId="20577"/>
        <pc:sldMkLst>
          <pc:docMk/>
          <pc:sldMk cId="1862773023" sldId="295"/>
        </pc:sldMkLst>
        <pc:spChg chg="mod">
          <ac:chgData name="PAPST Justine" userId="a1b0af72-dcf1-455b-938a-dffd204ac2ef" providerId="ADAL" clId="{74A237C2-BD21-4CBC-AE5B-141C0961B287}" dt="2026-01-20T15:42:02.439" v="2044" actId="108"/>
          <ac:spMkLst>
            <pc:docMk/>
            <pc:sldMk cId="1862773023" sldId="295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6T09:07:29.365" v="3034" actId="20577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6T09:13:18.411" v="3050" actId="20577"/>
        <pc:sldMkLst>
          <pc:docMk/>
          <pc:sldMk cId="4122356396" sldId="296"/>
        </pc:sldMkLst>
        <pc:graphicFrameChg chg="mod modGraphic">
          <ac:chgData name="PAPST Justine" userId="a1b0af72-dcf1-455b-938a-dffd204ac2ef" providerId="ADAL" clId="{74A237C2-BD21-4CBC-AE5B-141C0961B287}" dt="2026-01-26T09:13:18.411" v="3050" actId="20577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7T14:21:27.896" v="3052" actId="20577"/>
        <pc:sldMkLst>
          <pc:docMk/>
          <pc:sldMk cId="3741503754" sldId="299"/>
        </pc:sldMkLst>
        <pc:spChg chg="mod">
          <ac:chgData name="PAPST Justine" userId="a1b0af72-dcf1-455b-938a-dffd204ac2ef" providerId="ADAL" clId="{74A237C2-BD21-4CBC-AE5B-141C0961B287}" dt="2026-01-27T14:21:27.896" v="3052" actId="20577"/>
          <ac:spMkLst>
            <pc:docMk/>
            <pc:sldMk cId="3741503754" sldId="299"/>
            <ac:spMk id="5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20T14:00:59.320" v="1433" actId="20577"/>
          <ac:spMkLst>
            <pc:docMk/>
            <pc:sldMk cId="3741503754" sldId="299"/>
            <ac:spMk id="8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20T13:59:02.311" v="1426" actId="20577"/>
          <ac:spMkLst>
            <pc:docMk/>
            <pc:sldMk cId="3741503754" sldId="299"/>
            <ac:spMk id="15" creationId="{00000000-0000-0000-0000-000000000000}"/>
          </ac:spMkLst>
        </pc:spChg>
      </pc:sldChg>
      <pc:sldChg chg="modSp mod">
        <pc:chgData name="PAPST Justine" userId="a1b0af72-dcf1-455b-938a-dffd204ac2ef" providerId="ADAL" clId="{74A237C2-BD21-4CBC-AE5B-141C0961B287}" dt="2026-01-27T16:12:12.550" v="3084" actId="20577"/>
        <pc:sldMkLst>
          <pc:docMk/>
          <pc:sldMk cId="1570006672" sldId="300"/>
        </pc:sldMkLst>
        <pc:graphicFrameChg chg="mod modGraphic">
          <ac:chgData name="PAPST Justine" userId="a1b0af72-dcf1-455b-938a-dffd204ac2ef" providerId="ADAL" clId="{74A237C2-BD21-4CBC-AE5B-141C0961B287}" dt="2026-01-27T16:12:12.550" v="3084" actId="20577"/>
          <ac:graphicFrameMkLst>
            <pc:docMk/>
            <pc:sldMk cId="1570006672" sldId="300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3:55:09.030" v="1410" actId="2165"/>
        <pc:sldMkLst>
          <pc:docMk/>
          <pc:sldMk cId="4054657977" sldId="302"/>
        </pc:sldMkLst>
        <pc:graphicFrameChg chg="mod modGraphic">
          <ac:chgData name="PAPST Justine" userId="a1b0af72-dcf1-455b-938a-dffd204ac2ef" providerId="ADAL" clId="{74A237C2-BD21-4CBC-AE5B-141C0961B287}" dt="2026-01-20T13:55:09.030" v="1410" actId="2165"/>
          <ac:graphicFrameMkLst>
            <pc:docMk/>
            <pc:sldMk cId="4054657977" sldId="302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41:47.173" v="2034" actId="108"/>
        <pc:sldMkLst>
          <pc:docMk/>
          <pc:sldMk cId="3085941510" sldId="305"/>
        </pc:sldMkLst>
        <pc:spChg chg="mod">
          <ac:chgData name="PAPST Justine" userId="a1b0af72-dcf1-455b-938a-dffd204ac2ef" providerId="ADAL" clId="{74A237C2-BD21-4CBC-AE5B-141C0961B287}" dt="2026-01-20T15:41:47.173" v="2034" actId="108"/>
          <ac:spMkLst>
            <pc:docMk/>
            <pc:sldMk cId="3085941510" sldId="305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2:17.875" v="1443" actId="6549"/>
          <ac:graphicFrameMkLst>
            <pc:docMk/>
            <pc:sldMk cId="3085941510" sldId="305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2T08:23:49.116" v="2892" actId="20577"/>
        <pc:sldMkLst>
          <pc:docMk/>
          <pc:sldMk cId="2746652393" sldId="307"/>
        </pc:sldMkLst>
        <pc:graphicFrameChg chg="mod modGraphic">
          <ac:chgData name="PAPST Justine" userId="a1b0af72-dcf1-455b-938a-dffd204ac2ef" providerId="ADAL" clId="{74A237C2-BD21-4CBC-AE5B-141C0961B287}" dt="2026-01-22T08:23:49.116" v="2892" actId="20577"/>
          <ac:graphicFrameMkLst>
            <pc:docMk/>
            <pc:sldMk cId="2746652393" sldId="307"/>
            <ac:graphicFrameMk id="4" creationId="{8E53FB57-F727-B6EC-EC71-F9F6A5C93724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2T08:12:05.435" v="2556" actId="20577"/>
        <pc:sldMkLst>
          <pc:docMk/>
          <pc:sldMk cId="2769654977" sldId="308"/>
        </pc:sldMkLst>
        <pc:graphicFrameChg chg="mod modGraphic">
          <ac:chgData name="PAPST Justine" userId="a1b0af72-dcf1-455b-938a-dffd204ac2ef" providerId="ADAL" clId="{74A237C2-BD21-4CBC-AE5B-141C0961B287}" dt="2026-01-22T08:12:05.435" v="2556" actId="20577"/>
          <ac:graphicFrameMkLst>
            <pc:docMk/>
            <pc:sldMk cId="2769654977" sldId="308"/>
            <ac:graphicFrameMk id="4" creationId="{5DDF5ABE-ED93-71AE-8F0C-1BA10B215D8C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18:36.124" v="1525" actId="14734"/>
        <pc:sldMkLst>
          <pc:docMk/>
          <pc:sldMk cId="4030375309" sldId="309"/>
        </pc:sldMkLst>
        <pc:graphicFrameChg chg="modGraphic">
          <ac:chgData name="PAPST Justine" userId="a1b0af72-dcf1-455b-938a-dffd204ac2ef" providerId="ADAL" clId="{74A237C2-BD21-4CBC-AE5B-141C0961B287}" dt="2026-01-20T14:18:36.124" v="1525" actId="14734"/>
          <ac:graphicFrameMkLst>
            <pc:docMk/>
            <pc:sldMk cId="4030375309" sldId="309"/>
            <ac:graphicFrameMk id="4" creationId="{AFCE9DA4-B55F-E72F-3554-1A3971C12966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05:35.890" v="1469"/>
        <pc:sldMkLst>
          <pc:docMk/>
          <pc:sldMk cId="2348151617" sldId="310"/>
        </pc:sldMkLst>
        <pc:spChg chg="mod">
          <ac:chgData name="PAPST Justine" userId="a1b0af72-dcf1-455b-938a-dffd204ac2ef" providerId="ADAL" clId="{74A237C2-BD21-4CBC-AE5B-141C0961B287}" dt="2026-01-20T14:05:35.890" v="1469"/>
          <ac:spMkLst>
            <pc:docMk/>
            <pc:sldMk cId="2348151617" sldId="310"/>
            <ac:spMk id="5" creationId="{85A32685-EEE8-1B0F-708E-A2BD552F563C}"/>
          </ac:spMkLst>
        </pc:spChg>
        <pc:graphicFrameChg chg="modGraphic">
          <ac:chgData name="PAPST Justine" userId="a1b0af72-dcf1-455b-938a-dffd204ac2ef" providerId="ADAL" clId="{74A237C2-BD21-4CBC-AE5B-141C0961B287}" dt="2026-01-20T14:03:01.433" v="1447" actId="6549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7T16:10:52.555" v="3065" actId="108"/>
        <pc:sldMkLst>
          <pc:docMk/>
          <pc:sldMk cId="577818315" sldId="311"/>
        </pc:sldMkLst>
        <pc:spChg chg="mod">
          <ac:chgData name="PAPST Justine" userId="a1b0af72-dcf1-455b-938a-dffd204ac2ef" providerId="ADAL" clId="{74A237C2-BD21-4CBC-AE5B-141C0961B287}" dt="2026-01-20T14:05:48.322" v="1478" actId="20577"/>
          <ac:spMkLst>
            <pc:docMk/>
            <pc:sldMk cId="577818315" sldId="311"/>
            <ac:spMk id="5" creationId="{D8DE62B5-185A-F1B3-DEF0-338B4FD21E96}"/>
          </ac:spMkLst>
        </pc:spChg>
        <pc:graphicFrameChg chg="mod modGraphic">
          <ac:chgData name="PAPST Justine" userId="a1b0af72-dcf1-455b-938a-dffd204ac2ef" providerId="ADAL" clId="{74A237C2-BD21-4CBC-AE5B-141C0961B287}" dt="2026-01-27T16:10:52.555" v="3065" actId="108"/>
          <ac:graphicFrameMkLst>
            <pc:docMk/>
            <pc:sldMk cId="577818315" sldId="311"/>
            <ac:graphicFrameMk id="4" creationId="{7E937BA6-9244-F68B-BC00-BFBAF6AF47C4}"/>
          </ac:graphicFrameMkLst>
        </pc:graphicFrameChg>
      </pc:sldChg>
      <pc:sldChg chg="modSp add mod">
        <pc:chgData name="PAPST Justine" userId="a1b0af72-dcf1-455b-938a-dffd204ac2ef" providerId="ADAL" clId="{74A237C2-BD21-4CBC-AE5B-141C0961B287}" dt="2026-01-26T09:02:23.787" v="3031" actId="20577"/>
        <pc:sldMkLst>
          <pc:docMk/>
          <pc:sldMk cId="749244044" sldId="312"/>
        </pc:sldMkLst>
        <pc:spChg chg="mod">
          <ac:chgData name="PAPST Justine" userId="a1b0af72-dcf1-455b-938a-dffd204ac2ef" providerId="ADAL" clId="{74A237C2-BD21-4CBC-AE5B-141C0961B287}" dt="2026-01-20T08:47:33.903" v="16" actId="20577"/>
          <ac:spMkLst>
            <pc:docMk/>
            <pc:sldMk cId="749244044" sldId="312"/>
            <ac:spMk id="5" creationId="{2E7B1393-4D36-6B00-D494-7E91114D06CF}"/>
          </ac:spMkLst>
        </pc:spChg>
        <pc:graphicFrameChg chg="mod modGraphic">
          <ac:chgData name="PAPST Justine" userId="a1b0af72-dcf1-455b-938a-dffd204ac2ef" providerId="ADAL" clId="{74A237C2-BD21-4CBC-AE5B-141C0961B287}" dt="2026-01-26T09:02:23.787" v="3031" actId="20577"/>
          <ac:graphicFrameMkLst>
            <pc:docMk/>
            <pc:sldMk cId="749244044" sldId="312"/>
            <ac:graphicFrameMk id="7" creationId="{BF084900-D702-A1B2-4DCE-36BC87853263}"/>
          </ac:graphicFrameMkLst>
        </pc:graphicFrameChg>
      </pc:sldChg>
      <pc:sldChg chg="modSp add mod">
        <pc:chgData name="PAPST Justine" userId="a1b0af72-dcf1-455b-938a-dffd204ac2ef" providerId="ADAL" clId="{74A237C2-BD21-4CBC-AE5B-141C0961B287}" dt="2026-01-22T08:29:33.470" v="3012" actId="20577"/>
        <pc:sldMkLst>
          <pc:docMk/>
          <pc:sldMk cId="2828274727" sldId="313"/>
        </pc:sldMkLst>
        <pc:spChg chg="mod">
          <ac:chgData name="PAPST Justine" userId="a1b0af72-dcf1-455b-938a-dffd204ac2ef" providerId="ADAL" clId="{74A237C2-BD21-4CBC-AE5B-141C0961B287}" dt="2026-01-22T08:12:28.645" v="2566" actId="20577"/>
          <ac:spMkLst>
            <pc:docMk/>
            <pc:sldMk cId="2828274727" sldId="313"/>
            <ac:spMk id="5" creationId="{E523D73C-00D2-3228-FFAF-E0A774810E66}"/>
          </ac:spMkLst>
        </pc:spChg>
        <pc:graphicFrameChg chg="mod modGraphic">
          <ac:chgData name="PAPST Justine" userId="a1b0af72-dcf1-455b-938a-dffd204ac2ef" providerId="ADAL" clId="{74A237C2-BD21-4CBC-AE5B-141C0961B287}" dt="2026-01-22T08:29:33.470" v="3012" actId="20577"/>
          <ac:graphicFrameMkLst>
            <pc:docMk/>
            <pc:sldMk cId="2828274727" sldId="313"/>
            <ac:graphicFrameMk id="4" creationId="{24CFB455-1571-B8D7-011C-0B608D22280A}"/>
          </ac:graphicFrameMkLst>
        </pc:graphicFrameChg>
      </pc:sldChg>
      <pc:sldChg chg="modSp add mod ord">
        <pc:chgData name="PAPST Justine" userId="a1b0af72-dcf1-455b-938a-dffd204ac2ef" providerId="ADAL" clId="{74A237C2-BD21-4CBC-AE5B-141C0961B287}" dt="2026-01-23T10:13:00.045" v="3016"/>
        <pc:sldMkLst>
          <pc:docMk/>
          <pc:sldMk cId="2484994993" sldId="314"/>
        </pc:sldMkLst>
        <pc:spChg chg="mod">
          <ac:chgData name="PAPST Justine" userId="a1b0af72-dcf1-455b-938a-dffd204ac2ef" providerId="ADAL" clId="{74A237C2-BD21-4CBC-AE5B-141C0961B287}" dt="2026-01-22T08:25:32.252" v="2910" actId="20577"/>
          <ac:spMkLst>
            <pc:docMk/>
            <pc:sldMk cId="2484994993" sldId="314"/>
            <ac:spMk id="5" creationId="{77A4471A-3C4D-6F9E-EBE3-1A599E64C6E5}"/>
          </ac:spMkLst>
        </pc:spChg>
        <pc:graphicFrameChg chg="mod modGraphic">
          <ac:chgData name="PAPST Justine" userId="a1b0af72-dcf1-455b-938a-dffd204ac2ef" providerId="ADAL" clId="{74A237C2-BD21-4CBC-AE5B-141C0961B287}" dt="2026-01-22T08:29:39.307" v="3014" actId="20577"/>
          <ac:graphicFrameMkLst>
            <pc:docMk/>
            <pc:sldMk cId="2484994993" sldId="314"/>
            <ac:graphicFrameMk id="4" creationId="{63D81F09-B122-7EF0-C002-5107DB542884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375D8171-4210-B5F2-5B6D-C2EF01DE9946}"/>
    <pc:docChg chg="modSld">
      <pc:chgData name="RESTELLI Juliette" userId="S::juliette.restelli@quadral.fr::b2092aea-29d4-48a2-bdc0-50cfee9be555" providerId="AD" clId="Web-{375D8171-4210-B5F2-5B6D-C2EF01DE9946}" dt="2026-01-22T14:05:28.519" v="339"/>
      <pc:docMkLst>
        <pc:docMk/>
      </pc:docMkLst>
      <pc:sldChg chg="modSp">
        <pc:chgData name="RESTELLI Juliette" userId="S::juliette.restelli@quadral.fr::b2092aea-29d4-48a2-bdc0-50cfee9be555" providerId="AD" clId="Web-{375D8171-4210-B5F2-5B6D-C2EF01DE9946}" dt="2026-01-22T13:36:55.537" v="101"/>
        <pc:sldMkLst>
          <pc:docMk/>
          <pc:sldMk cId="1389934919" sldId="285"/>
        </pc:sldMkLst>
        <pc:graphicFrameChg chg="mod modGraphic">
          <ac:chgData name="RESTELLI Juliette" userId="S::juliette.restelli@quadral.fr::b2092aea-29d4-48a2-bdc0-50cfee9be555" providerId="AD" clId="Web-{375D8171-4210-B5F2-5B6D-C2EF01DE9946}" dt="2026-01-22T13:36:55.537" v="101"/>
          <ac:graphicFrameMkLst>
            <pc:docMk/>
            <pc:sldMk cId="1389934919" sldId="28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375D8171-4210-B5F2-5B6D-C2EF01DE9946}" dt="2026-01-22T13:40:05.306" v="217"/>
        <pc:sldMkLst>
          <pc:docMk/>
          <pc:sldMk cId="586067044" sldId="289"/>
        </pc:sldMkLst>
        <pc:spChg chg="mod">
          <ac:chgData name="RESTELLI Juliette" userId="S::juliette.restelli@quadral.fr::b2092aea-29d4-48a2-bdc0-50cfee9be555" providerId="AD" clId="Web-{375D8171-4210-B5F2-5B6D-C2EF01DE9946}" dt="2026-01-22T13:38:31.992" v="113" actId="20577"/>
          <ac:spMkLst>
            <pc:docMk/>
            <pc:sldMk cId="586067044" sldId="289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375D8171-4210-B5F2-5B6D-C2EF01DE9946}" dt="2026-01-22T13:40:05.306" v="217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375D8171-4210-B5F2-5B6D-C2EF01DE9946}" dt="2026-01-22T14:05:28.519" v="339"/>
        <pc:sldMkLst>
          <pc:docMk/>
          <pc:sldMk cId="1862773023" sldId="295"/>
        </pc:sldMkLst>
        <pc:spChg chg="mod">
          <ac:chgData name="RESTELLI Juliette" userId="S::juliette.restelli@quadral.fr::b2092aea-29d4-48a2-bdc0-50cfee9be555" providerId="AD" clId="Web-{375D8171-4210-B5F2-5B6D-C2EF01DE9946}" dt="2026-01-22T14:04:14.282" v="278" actId="20577"/>
          <ac:spMkLst>
            <pc:docMk/>
            <pc:sldMk cId="1862773023" sldId="295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375D8171-4210-B5F2-5B6D-C2EF01DE9946}" dt="2026-01-22T14:05:28.519" v="339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375D8171-4210-B5F2-5B6D-C2EF01DE9946}" dt="2026-01-22T13:37:09.256" v="103"/>
        <pc:sldMkLst>
          <pc:docMk/>
          <pc:sldMk cId="2746652393" sldId="307"/>
        </pc:sldMkLst>
        <pc:graphicFrameChg chg="mod modGraphic">
          <ac:chgData name="RESTELLI Juliette" userId="S::juliette.restelli@quadral.fr::b2092aea-29d4-48a2-bdc0-50cfee9be555" providerId="AD" clId="Web-{375D8171-4210-B5F2-5B6D-C2EF01DE9946}" dt="2026-01-22T13:37:09.256" v="103"/>
          <ac:graphicFrameMkLst>
            <pc:docMk/>
            <pc:sldMk cId="2746652393" sldId="307"/>
            <ac:graphicFrameMk id="4" creationId="{8E53FB57-F727-B6EC-EC71-F9F6A5C93724}"/>
          </ac:graphicFrameMkLst>
        </pc:graphicFrameChg>
      </pc:sldChg>
    </pc:docChg>
  </pc:docChgLst>
  <pc:docChgLst>
    <pc:chgData name="FIORETTI Léandre" userId="S::leandre.fioretti@quadral.fr::41f18248-e323-46ca-bb49-50e58c356b64" providerId="AD" clId="Web-{0A1AD1FB-C3BC-62EE-A28D-D4F7DACE0AE4}"/>
    <pc:docChg chg="modSld">
      <pc:chgData name="FIORETTI Léandre" userId="S::leandre.fioretti@quadral.fr::41f18248-e323-46ca-bb49-50e58c356b64" providerId="AD" clId="Web-{0A1AD1FB-C3BC-62EE-A28D-D4F7DACE0AE4}" dt="2026-01-22T16:44:42.582" v="1977"/>
      <pc:docMkLst>
        <pc:docMk/>
      </pc:docMkLst>
      <pc:sldChg chg="modSp">
        <pc:chgData name="FIORETTI Léandre" userId="S::leandre.fioretti@quadral.fr::41f18248-e323-46ca-bb49-50e58c356b64" providerId="AD" clId="Web-{0A1AD1FB-C3BC-62EE-A28D-D4F7DACE0AE4}" dt="2026-01-22T16:44:42.582" v="1977"/>
        <pc:sldMkLst>
          <pc:docMk/>
          <pc:sldMk cId="2433994165" sldId="287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44:42.582" v="1977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13:30.398" v="1112"/>
        <pc:sldMkLst>
          <pc:docMk/>
          <pc:sldMk cId="586067044" sldId="289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13:30.398" v="1112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09:04.629" v="1025"/>
        <pc:sldMkLst>
          <pc:docMk/>
          <pc:sldMk cId="789836214" sldId="290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09:04.629" v="1025"/>
          <ac:graphicFrameMkLst>
            <pc:docMk/>
            <pc:sldMk cId="789836214" sldId="290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5:45:35.933" v="600"/>
        <pc:sldMkLst>
          <pc:docMk/>
          <pc:sldMk cId="3669973567" sldId="291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5:45:35.933" v="600"/>
          <ac:graphicFrameMkLst>
            <pc:docMk/>
            <pc:sldMk cId="3669973567" sldId="291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05:12.386" v="781"/>
        <pc:sldMkLst>
          <pc:docMk/>
          <pc:sldMk cId="4080165198" sldId="293"/>
        </pc:sldMkLst>
        <pc:graphicFrameChg chg="modGraphic">
          <ac:chgData name="FIORETTI Léandre" userId="S::leandre.fioretti@quadral.fr::41f18248-e323-46ca-bb49-50e58c356b64" providerId="AD" clId="Web-{0A1AD1FB-C3BC-62EE-A28D-D4F7DACE0AE4}" dt="2026-01-22T16:05:12.386" v="781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34:12.017" v="1752"/>
        <pc:sldMkLst>
          <pc:docMk/>
          <pc:sldMk cId="875504604" sldId="294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34:12.017" v="1752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26:59.010" v="1461"/>
        <pc:sldMkLst>
          <pc:docMk/>
          <pc:sldMk cId="4122356396" sldId="296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26:59.010" v="1461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04:29.759" v="780"/>
        <pc:sldMkLst>
          <pc:docMk/>
          <pc:sldMk cId="4054657977" sldId="302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04:29.759" v="780"/>
          <ac:graphicFrameMkLst>
            <pc:docMk/>
            <pc:sldMk cId="4054657977" sldId="302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18:19.837" v="1409"/>
        <pc:sldMkLst>
          <pc:docMk/>
          <pc:sldMk cId="2348151617" sldId="310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18:19.837" v="1409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17:24.555" v="1399"/>
        <pc:sldMkLst>
          <pc:docMk/>
          <pc:sldMk cId="577818315" sldId="311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17:24.555" v="1399"/>
          <ac:graphicFrameMkLst>
            <pc:docMk/>
            <pc:sldMk cId="577818315" sldId="311"/>
            <ac:graphicFrameMk id="4" creationId="{7E937BA6-9244-F68B-BC00-BFBAF6AF47C4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64D7CD52-74F1-71CF-8800-A0A67EC10F2B}"/>
    <pc:docChg chg="modSld">
      <pc:chgData name="RESTELLI Juliette" userId="S::juliette.restelli@quadral.fr::b2092aea-29d4-48a2-bdc0-50cfee9be555" providerId="AD" clId="Web-{64D7CD52-74F1-71CF-8800-A0A67EC10F2B}" dt="2026-01-26T09:51:00.483" v="128"/>
      <pc:docMkLst>
        <pc:docMk/>
      </pc:docMkLst>
      <pc:sldChg chg="modSp">
        <pc:chgData name="RESTELLI Juliette" userId="S::juliette.restelli@quadral.fr::b2092aea-29d4-48a2-bdc0-50cfee9be555" providerId="AD" clId="Web-{64D7CD52-74F1-71CF-8800-A0A67EC10F2B}" dt="2026-01-26T09:51:00.483" v="128"/>
        <pc:sldMkLst>
          <pc:docMk/>
          <pc:sldMk cId="2348151617" sldId="310"/>
        </pc:sldMkLst>
        <pc:graphicFrameChg chg="mod modGraphic">
          <ac:chgData name="RESTELLI Juliette" userId="S::juliette.restelli@quadral.fr::b2092aea-29d4-48a2-bdc0-50cfee9be555" providerId="AD" clId="Web-{64D7CD52-74F1-71CF-8800-A0A67EC10F2B}" dt="2026-01-26T09:51:00.483" v="128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AAE569F0-4EC1-DA14-8AF6-D64BC291E96E}"/>
    <pc:docChg chg="addSld delSld modSld">
      <pc:chgData name="RESTELLI Juliette" userId="S::juliette.restelli@quadral.fr::b2092aea-29d4-48a2-bdc0-50cfee9be555" providerId="AD" clId="Web-{AAE569F0-4EC1-DA14-8AF6-D64BC291E96E}" dt="2026-01-24T23:22:14.508" v="1467"/>
      <pc:docMkLst>
        <pc:docMk/>
      </pc:docMkLst>
      <pc:sldChg chg="modSp">
        <pc:chgData name="RESTELLI Juliette" userId="S::juliette.restelli@quadral.fr::b2092aea-29d4-48a2-bdc0-50cfee9be555" providerId="AD" clId="Web-{AAE569F0-4EC1-DA14-8AF6-D64BC291E96E}" dt="2026-01-24T21:30:24.293" v="189"/>
        <pc:sldMkLst>
          <pc:docMk/>
          <pc:sldMk cId="2433994165" sldId="287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1:30:24.293" v="189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49:48.061" v="898"/>
        <pc:sldMkLst>
          <pc:docMk/>
          <pc:sldMk cId="586067044" sldId="289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1:49:48.061" v="898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28:22.274" v="0"/>
        <pc:sldMkLst>
          <pc:docMk/>
          <pc:sldMk cId="4080165198" sldId="293"/>
        </pc:sldMkLst>
        <pc:graphicFrameChg chg="modGraphic">
          <ac:chgData name="RESTELLI Juliette" userId="S::juliette.restelli@quadral.fr::b2092aea-29d4-48a2-bdc0-50cfee9be555" providerId="AD" clId="Web-{AAE569F0-4EC1-DA14-8AF6-D64BC291E96E}" dt="2026-01-24T21:28:22.274" v="0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52:09.488" v="948" actId="20577"/>
        <pc:sldMkLst>
          <pc:docMk/>
          <pc:sldMk cId="875504604" sldId="294"/>
        </pc:sldMkLst>
        <pc:spChg chg="mod">
          <ac:chgData name="RESTELLI Juliette" userId="S::juliette.restelli@quadral.fr::b2092aea-29d4-48a2-bdc0-50cfee9be555" providerId="AD" clId="Web-{AAE569F0-4EC1-DA14-8AF6-D64BC291E96E}" dt="2026-01-24T21:52:09.488" v="948" actId="20577"/>
          <ac:spMkLst>
            <pc:docMk/>
            <pc:sldMk cId="875504604" sldId="294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AAE569F0-4EC1-DA14-8AF6-D64BC291E96E}" dt="2026-01-24T21:52:01.972" v="941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3:22:14.508" v="1467"/>
        <pc:sldMkLst>
          <pc:docMk/>
          <pc:sldMk cId="4122356396" sldId="296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3:22:14.508" v="1467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3:20:06.065" v="1465"/>
        <pc:sldMkLst>
          <pc:docMk/>
          <pc:sldMk cId="2348151617" sldId="310"/>
        </pc:sldMkLst>
        <pc:spChg chg="mod">
          <ac:chgData name="RESTELLI Juliette" userId="S::juliette.restelli@quadral.fr::b2092aea-29d4-48a2-bdc0-50cfee9be555" providerId="AD" clId="Web-{AAE569F0-4EC1-DA14-8AF6-D64BC291E96E}" dt="2026-01-24T21:51:36.579" v="900" actId="20577"/>
          <ac:spMkLst>
            <pc:docMk/>
            <pc:sldMk cId="2348151617" sldId="310"/>
            <ac:spMk id="5" creationId="{85A32685-EEE8-1B0F-708E-A2BD552F563C}"/>
          </ac:spMkLst>
        </pc:spChg>
        <pc:graphicFrameChg chg="mod modGraphic">
          <ac:chgData name="RESTELLI Juliette" userId="S::juliette.restelli@quadral.fr::b2092aea-29d4-48a2-bdc0-50cfee9be555" providerId="AD" clId="Web-{AAE569F0-4EC1-DA14-8AF6-D64BC291E96E}" dt="2026-01-24T23:20:06.065" v="1465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51:41.969" v="901" actId="20577"/>
        <pc:sldMkLst>
          <pc:docMk/>
          <pc:sldMk cId="577818315" sldId="311"/>
        </pc:sldMkLst>
        <pc:spChg chg="mod">
          <ac:chgData name="RESTELLI Juliette" userId="S::juliette.restelli@quadral.fr::b2092aea-29d4-48a2-bdc0-50cfee9be555" providerId="AD" clId="Web-{AAE569F0-4EC1-DA14-8AF6-D64BC291E96E}" dt="2026-01-24T21:51:41.969" v="901" actId="20577"/>
          <ac:spMkLst>
            <pc:docMk/>
            <pc:sldMk cId="577818315" sldId="311"/>
            <ac:spMk id="5" creationId="{D8DE62B5-185A-F1B3-DEF0-338B4FD21E96}"/>
          </ac:spMkLst>
        </pc:spChg>
      </pc:sldChg>
      <pc:sldChg chg="modSp add replId">
        <pc:chgData name="RESTELLI Juliette" userId="S::juliette.restelli@quadral.fr::b2092aea-29d4-48a2-bdc0-50cfee9be555" providerId="AD" clId="Web-{AAE569F0-4EC1-DA14-8AF6-D64BC291E96E}" dt="2026-01-24T21:48:58.309" v="880"/>
        <pc:sldMkLst>
          <pc:docMk/>
          <pc:sldMk cId="192772243" sldId="315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1:48:58.309" v="880"/>
          <ac:graphicFrameMkLst>
            <pc:docMk/>
            <pc:sldMk cId="192772243" sldId="315"/>
            <ac:graphicFrameMk id="4" creationId="{98F426FE-1D45-925F-B112-6BE44EFBC2B5}"/>
          </ac:graphicFrameMkLst>
        </pc:graphicFrameChg>
      </pc:sldChg>
    </pc:docChg>
  </pc:docChgLst>
  <pc:docChgLst>
    <pc:chgData name="FIORETTI Léandre" userId="41f18248-e323-46ca-bb49-50e58c356b64" providerId="ADAL" clId="{C248E91B-E80E-4B83-B281-C44C8759B989}"/>
    <pc:docChg chg="modSld">
      <pc:chgData name="FIORETTI Léandre" userId="41f18248-e323-46ca-bb49-50e58c356b64" providerId="ADAL" clId="{C248E91B-E80E-4B83-B281-C44C8759B989}" dt="2026-01-21T10:34:27.752" v="137" actId="20577"/>
      <pc:docMkLst>
        <pc:docMk/>
      </pc:docMkLst>
      <pc:sldChg chg="modSp mod">
        <pc:chgData name="FIORETTI Léandre" userId="41f18248-e323-46ca-bb49-50e58c356b64" providerId="ADAL" clId="{C248E91B-E80E-4B83-B281-C44C8759B989}" dt="2026-01-21T10:34:27.752" v="137" actId="20577"/>
        <pc:sldMkLst>
          <pc:docMk/>
          <pc:sldMk cId="4080165198" sldId="293"/>
        </pc:sldMkLst>
        <pc:spChg chg="mod">
          <ac:chgData name="FIORETTI Léandre" userId="41f18248-e323-46ca-bb49-50e58c356b64" providerId="ADAL" clId="{C248E91B-E80E-4B83-B281-C44C8759B989}" dt="2026-01-21T10:34:20.149" v="135" actId="20577"/>
          <ac:spMkLst>
            <pc:docMk/>
            <pc:sldMk cId="4080165198" sldId="293"/>
            <ac:spMk id="5" creationId="{00000000-0000-0000-0000-000000000000}"/>
          </ac:spMkLst>
        </pc:spChg>
        <pc:graphicFrameChg chg="mod modGraphic">
          <ac:chgData name="FIORETTI Léandre" userId="41f18248-e323-46ca-bb49-50e58c356b64" providerId="ADAL" clId="{C248E91B-E80E-4B83-B281-C44C8759B989}" dt="2026-01-21T10:34:27.752" v="137" actId="20577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91E45FAA-624F-52E5-2D66-39B084357754}"/>
    <pc:docChg chg="addSld delSld modSld">
      <pc:chgData name="RESTELLI Juliette" userId="S::juliette.restelli@quadral.fr::b2092aea-29d4-48a2-bdc0-50cfee9be555" providerId="AD" clId="Web-{91E45FAA-624F-52E5-2D66-39B084357754}" dt="2026-01-22T22:40:34.549" v="1271"/>
      <pc:docMkLst>
        <pc:docMk/>
      </pc:docMkLst>
      <pc:sldChg chg="modSp">
        <pc:chgData name="RESTELLI Juliette" userId="S::juliette.restelli@quadral.fr::b2092aea-29d4-48a2-bdc0-50cfee9be555" providerId="AD" clId="Web-{91E45FAA-624F-52E5-2D66-39B084357754}" dt="2026-01-22T22:11:37.514" v="433"/>
        <pc:sldMkLst>
          <pc:docMk/>
          <pc:sldMk cId="137953649" sldId="284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1:37.514" v="433"/>
          <ac:graphicFrameMkLst>
            <pc:docMk/>
            <pc:sldMk cId="137953649" sldId="28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4:17.972" v="483"/>
        <pc:sldMkLst>
          <pc:docMk/>
          <pc:sldMk cId="1389934919" sldId="285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4:17.972" v="483"/>
          <ac:graphicFrameMkLst>
            <pc:docMk/>
            <pc:sldMk cId="1389934919" sldId="28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7:40.184" v="789"/>
        <pc:sldMkLst>
          <pc:docMk/>
          <pc:sldMk cId="586067044" sldId="289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7:40.184" v="789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40:34.549" v="1271"/>
        <pc:sldMkLst>
          <pc:docMk/>
          <pc:sldMk cId="789836214" sldId="290"/>
        </pc:sldMkLst>
        <pc:spChg chg="mod">
          <ac:chgData name="RESTELLI Juliette" userId="S::juliette.restelli@quadral.fr::b2092aea-29d4-48a2-bdc0-50cfee9be555" providerId="AD" clId="Web-{91E45FAA-624F-52E5-2D66-39B084357754}" dt="2026-01-22T22:19:38.650" v="677" actId="20577"/>
          <ac:spMkLst>
            <pc:docMk/>
            <pc:sldMk cId="789836214" sldId="290"/>
            <ac:spMk id="5" creationId="{00000000-0000-0000-0000-000000000000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40:34.549" v="1271"/>
          <ac:graphicFrameMkLst>
            <pc:docMk/>
            <pc:sldMk cId="789836214" sldId="290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8:19.155" v="794"/>
        <pc:sldMkLst>
          <pc:docMk/>
          <pc:sldMk cId="3669973567" sldId="291"/>
        </pc:sldMkLst>
        <pc:spChg chg="mod">
          <ac:chgData name="RESTELLI Juliette" userId="S::juliette.restelli@quadral.fr::b2092aea-29d4-48a2-bdc0-50cfee9be555" providerId="AD" clId="Web-{91E45FAA-624F-52E5-2D66-39B084357754}" dt="2026-01-22T22:20:39.978" v="690" actId="20577"/>
          <ac:spMkLst>
            <pc:docMk/>
            <pc:sldMk cId="3669973567" sldId="291"/>
            <ac:spMk id="5" creationId="{00000000-0000-0000-0000-000000000000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28:19.155" v="794"/>
          <ac:graphicFrameMkLst>
            <pc:docMk/>
            <pc:sldMk cId="3669973567" sldId="291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8:27.811" v="795"/>
        <pc:sldMkLst>
          <pc:docMk/>
          <pc:sldMk cId="3986151482" sldId="292"/>
        </pc:sldMkLst>
        <pc:spChg chg="mod">
          <ac:chgData name="RESTELLI Juliette" userId="S::juliette.restelli@quadral.fr::b2092aea-29d4-48a2-bdc0-50cfee9be555" providerId="AD" clId="Web-{91E45FAA-624F-52E5-2D66-39B084357754}" dt="2026-01-22T22:21:04.760" v="703" actId="20577"/>
          <ac:spMkLst>
            <pc:docMk/>
            <pc:sldMk cId="3986151482" sldId="292"/>
            <ac:spMk id="5" creationId="{00000000-0000-0000-0000-000000000000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28:27.811" v="795"/>
          <ac:graphicFrameMkLst>
            <pc:docMk/>
            <pc:sldMk cId="3986151482" sldId="292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1:17.776" v="706" actId="20577"/>
        <pc:sldMkLst>
          <pc:docMk/>
          <pc:sldMk cId="4080165198" sldId="293"/>
        </pc:sldMkLst>
        <pc:spChg chg="mod">
          <ac:chgData name="RESTELLI Juliette" userId="S::juliette.restelli@quadral.fr::b2092aea-29d4-48a2-bdc0-50cfee9be555" providerId="AD" clId="Web-{91E45FAA-624F-52E5-2D66-39B084357754}" dt="2026-01-22T22:21:17.776" v="706" actId="20577"/>
          <ac:spMkLst>
            <pc:docMk/>
            <pc:sldMk cId="4080165198" sldId="293"/>
            <ac:spMk id="5" creationId="{00000000-0000-0000-0000-000000000000}"/>
          </ac:spMkLst>
        </pc:spChg>
      </pc:sldChg>
      <pc:sldChg chg="modSp">
        <pc:chgData name="RESTELLI Juliette" userId="S::juliette.restelli@quadral.fr::b2092aea-29d4-48a2-bdc0-50cfee9be555" providerId="AD" clId="Web-{91E45FAA-624F-52E5-2D66-39B084357754}" dt="2026-01-22T22:21:35.203" v="717" actId="1076"/>
        <pc:sldMkLst>
          <pc:docMk/>
          <pc:sldMk cId="875504604" sldId="294"/>
        </pc:sldMkLst>
        <pc:spChg chg="mod">
          <ac:chgData name="RESTELLI Juliette" userId="S::juliette.restelli@quadral.fr::b2092aea-29d4-48a2-bdc0-50cfee9be555" providerId="AD" clId="Web-{91E45FAA-624F-52E5-2D66-39B084357754}" dt="2026-01-22T22:21:25" v="716" actId="20577"/>
          <ac:spMkLst>
            <pc:docMk/>
            <pc:sldMk cId="875504604" sldId="294"/>
            <ac:spMk id="5" creationId="{00000000-0000-0000-0000-000000000000}"/>
          </ac:spMkLst>
        </pc:spChg>
        <pc:graphicFrameChg chg="mod">
          <ac:chgData name="RESTELLI Juliette" userId="S::juliette.restelli@quadral.fr::b2092aea-29d4-48a2-bdc0-50cfee9be555" providerId="AD" clId="Web-{91E45FAA-624F-52E5-2D66-39B084357754}" dt="2026-01-22T22:21:35.203" v="717" actId="1076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32:20.558" v="1108"/>
        <pc:sldMkLst>
          <pc:docMk/>
          <pc:sldMk cId="1862773023" sldId="295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32:20.558" v="1108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 add del">
        <pc:chgData name="RESTELLI Juliette" userId="S::juliette.restelli@quadral.fr::b2092aea-29d4-48a2-bdc0-50cfee9be555" providerId="AD" clId="Web-{91E45FAA-624F-52E5-2D66-39B084357754}" dt="2026-01-22T22:25:32.662" v="766" actId="1076"/>
        <pc:sldMkLst>
          <pc:docMk/>
          <pc:sldMk cId="4122356396" sldId="296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5:32.662" v="766" actId="1076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6:22.587" v="779"/>
        <pc:sldMkLst>
          <pc:docMk/>
          <pc:sldMk cId="1570006672" sldId="300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6:22.587" v="779"/>
          <ac:graphicFrameMkLst>
            <pc:docMk/>
            <pc:sldMk cId="1570006672" sldId="300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0:26.056" v="685"/>
        <pc:sldMkLst>
          <pc:docMk/>
          <pc:sldMk cId="4054657977" sldId="302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0:26.056" v="685"/>
          <ac:graphicFrameMkLst>
            <pc:docMk/>
            <pc:sldMk cId="4054657977" sldId="302"/>
            <ac:graphicFrameMk id="4" creationId="{00000000-0000-0000-0000-000000000000}"/>
          </ac:graphicFrameMkLst>
        </pc:graphicFrameChg>
      </pc:sldChg>
      <pc:sldChg chg="addSp delSp modSp">
        <pc:chgData name="RESTELLI Juliette" userId="S::juliette.restelli@quadral.fr::b2092aea-29d4-48a2-bdc0-50cfee9be555" providerId="AD" clId="Web-{91E45FAA-624F-52E5-2D66-39B084357754}" dt="2026-01-22T22:39:48.033" v="1270"/>
        <pc:sldMkLst>
          <pc:docMk/>
          <pc:sldMk cId="3085941510" sldId="305"/>
        </pc:sldMkLst>
        <pc:spChg chg="mod">
          <ac:chgData name="RESTELLI Juliette" userId="S::juliette.restelli@quadral.fr::b2092aea-29d4-48a2-bdc0-50cfee9be555" providerId="AD" clId="Web-{91E45FAA-624F-52E5-2D66-39B084357754}" dt="2026-01-22T22:19:32.462" v="670" actId="20577"/>
          <ac:spMkLst>
            <pc:docMk/>
            <pc:sldMk cId="3085941510" sldId="305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91E45FAA-624F-52E5-2D66-39B084357754}" dt="2026-01-22T22:39:48.033" v="1270"/>
          <ac:graphicFrameMkLst>
            <pc:docMk/>
            <pc:sldMk cId="3085941510" sldId="30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5:38.318" v="507"/>
        <pc:sldMkLst>
          <pc:docMk/>
          <pc:sldMk cId="2746652393" sldId="307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5:38.318" v="507"/>
          <ac:graphicFrameMkLst>
            <pc:docMk/>
            <pc:sldMk cId="2746652393" sldId="307"/>
            <ac:graphicFrameMk id="4" creationId="{8E53FB57-F727-B6EC-EC71-F9F6A5C93724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6:49.678" v="589"/>
        <pc:sldMkLst>
          <pc:docMk/>
          <pc:sldMk cId="2769654977" sldId="308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6:49.678" v="589"/>
          <ac:graphicFrameMkLst>
            <pc:docMk/>
            <pc:sldMk cId="2769654977" sldId="308"/>
            <ac:graphicFrameMk id="4" creationId="{5DDF5ABE-ED93-71AE-8F0C-1BA10B215D8C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7:56.716" v="792"/>
        <pc:sldMkLst>
          <pc:docMk/>
          <pc:sldMk cId="2348151617" sldId="310"/>
        </pc:sldMkLst>
        <pc:spChg chg="mod">
          <ac:chgData name="RESTELLI Juliette" userId="S::juliette.restelli@quadral.fr::b2092aea-29d4-48a2-bdc0-50cfee9be555" providerId="AD" clId="Web-{91E45FAA-624F-52E5-2D66-39B084357754}" dt="2026-01-22T22:18:35.977" v="643" actId="20577"/>
          <ac:spMkLst>
            <pc:docMk/>
            <pc:sldMk cId="2348151617" sldId="310"/>
            <ac:spMk id="5" creationId="{85A32685-EEE8-1B0F-708E-A2BD552F563C}"/>
          </ac:spMkLst>
        </pc:spChg>
        <pc:graphicFrameChg chg="mod modGraphic">
          <ac:chgData name="RESTELLI Juliette" userId="S::juliette.restelli@quadral.fr::b2092aea-29d4-48a2-bdc0-50cfee9be555" providerId="AD" clId="Web-{91E45FAA-624F-52E5-2D66-39B084357754}" dt="2026-01-22T22:27:56.716" v="792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7:51.404" v="791"/>
        <pc:sldMkLst>
          <pc:docMk/>
          <pc:sldMk cId="577818315" sldId="311"/>
        </pc:sldMkLst>
        <pc:spChg chg="mod">
          <ac:chgData name="RESTELLI Juliette" userId="S::juliette.restelli@quadral.fr::b2092aea-29d4-48a2-bdc0-50cfee9be555" providerId="AD" clId="Web-{91E45FAA-624F-52E5-2D66-39B084357754}" dt="2026-01-22T22:18:54.086" v="660" actId="20577"/>
          <ac:spMkLst>
            <pc:docMk/>
            <pc:sldMk cId="577818315" sldId="311"/>
            <ac:spMk id="5" creationId="{D8DE62B5-185A-F1B3-DEF0-338B4FD21E96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27:51.404" v="791"/>
          <ac:graphicFrameMkLst>
            <pc:docMk/>
            <pc:sldMk cId="577818315" sldId="311"/>
            <ac:graphicFrameMk id="4" creationId="{7E937BA6-9244-F68B-BC00-BFBAF6AF47C4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7:16.226" v="595"/>
        <pc:sldMkLst>
          <pc:docMk/>
          <pc:sldMk cId="2484994993" sldId="314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7:16.226" v="595"/>
          <ac:graphicFrameMkLst>
            <pc:docMk/>
            <pc:sldMk cId="2484994993" sldId="314"/>
            <ac:graphicFrameMk id="4" creationId="{63D81F09-B122-7EF0-C002-5107DB54288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4EC3F-C89C-4740-9527-05A1C151DFB0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58A2131D-BF75-40FD-AB43-98F1B9473E3E}">
      <dgm:prSet phldrT="[Texte]" custT="1"/>
      <dgm:spPr/>
      <dgm:t>
        <a:bodyPr/>
        <a:lstStyle/>
        <a:p>
          <a:r>
            <a:rPr lang="fr-FR" sz="2000"/>
            <a:t>Gestion des priorités vers une meilleure satisfaction client</a:t>
          </a:r>
        </a:p>
      </dgm:t>
    </dgm:pt>
    <dgm:pt modelId="{11EBA748-8407-470A-AC3A-C17B2014D904}" type="parTrans" cxnId="{BF94CB12-2176-432E-B9F6-3BEA2C351C0C}">
      <dgm:prSet/>
      <dgm:spPr/>
      <dgm:t>
        <a:bodyPr/>
        <a:lstStyle/>
        <a:p>
          <a:endParaRPr lang="fr-FR" sz="1600"/>
        </a:p>
      </dgm:t>
    </dgm:pt>
    <dgm:pt modelId="{BD6A8F06-89DB-47E3-8FAF-6BA73D370028}" type="sibTrans" cxnId="{BF94CB12-2176-432E-B9F6-3BEA2C351C0C}">
      <dgm:prSet/>
      <dgm:spPr/>
      <dgm:t>
        <a:bodyPr/>
        <a:lstStyle/>
        <a:p>
          <a:endParaRPr lang="fr-FR" sz="1600"/>
        </a:p>
      </dgm:t>
    </dgm:pt>
    <dgm:pt modelId="{DE50DC08-E012-4832-8CED-C82C62C10104}">
      <dgm:prSet phldrT="[Texte]" custT="1"/>
      <dgm:spPr/>
      <dgm:t>
        <a:bodyPr/>
        <a:lstStyle/>
        <a:p>
          <a:r>
            <a:rPr lang="fr-FR" sz="2000"/>
            <a:t>La gestion des sinistres : copropriété et gérance</a:t>
          </a:r>
        </a:p>
      </dgm:t>
    </dgm:pt>
    <dgm:pt modelId="{1D263F6D-9490-4992-A9BD-DFC2773243DE}" type="parTrans" cxnId="{19E6D336-BA8B-43EF-A54E-08DB256F8174}">
      <dgm:prSet/>
      <dgm:spPr/>
      <dgm:t>
        <a:bodyPr/>
        <a:lstStyle/>
        <a:p>
          <a:endParaRPr lang="fr-FR" sz="1600"/>
        </a:p>
      </dgm:t>
    </dgm:pt>
    <dgm:pt modelId="{FAFF5224-3A7A-47DE-ADFA-41360AE3D151}" type="sibTrans" cxnId="{19E6D336-BA8B-43EF-A54E-08DB256F8174}">
      <dgm:prSet/>
      <dgm:spPr/>
      <dgm:t>
        <a:bodyPr/>
        <a:lstStyle/>
        <a:p>
          <a:endParaRPr lang="fr-FR" sz="1600"/>
        </a:p>
      </dgm:t>
    </dgm:pt>
    <dgm:pt modelId="{03821DA7-4CB8-4BB1-88C4-8039E18603A8}">
      <dgm:prSet phldrT="[Texte]" custT="1"/>
      <dgm:spPr/>
      <dgm:t>
        <a:bodyPr/>
        <a:lstStyle/>
        <a:p>
          <a:pPr rtl="0"/>
          <a:r>
            <a:rPr lang="fr-FR" sz="2000">
              <a:latin typeface="Century Schoolbook" panose="02040604050505020304"/>
            </a:rPr>
            <a:t>Techniques de</a:t>
          </a:r>
          <a:r>
            <a:rPr lang="fr-FR" sz="2000"/>
            <a:t> vente</a:t>
          </a:r>
        </a:p>
      </dgm:t>
    </dgm:pt>
    <dgm:pt modelId="{1C30E811-B4B5-41E7-84A5-9F333F007EB2}" type="parTrans" cxnId="{117539B7-BCA0-44A8-8F7E-759AB0F9D38A}">
      <dgm:prSet/>
      <dgm:spPr/>
      <dgm:t>
        <a:bodyPr/>
        <a:lstStyle/>
        <a:p>
          <a:endParaRPr lang="fr-FR" sz="1600"/>
        </a:p>
      </dgm:t>
    </dgm:pt>
    <dgm:pt modelId="{B7F1DD16-B8AE-4794-A102-EF65BF46BBD8}" type="sibTrans" cxnId="{117539B7-BCA0-44A8-8F7E-759AB0F9D38A}">
      <dgm:prSet/>
      <dgm:spPr/>
      <dgm:t>
        <a:bodyPr/>
        <a:lstStyle/>
        <a:p>
          <a:endParaRPr lang="fr-FR" sz="1600"/>
        </a:p>
      </dgm:t>
    </dgm:pt>
    <dgm:pt modelId="{6CDEEFB1-3294-4069-B5D7-CC18DE04B3EF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/>
            <a:t>Rénovation énergétique</a:t>
          </a:r>
        </a:p>
      </dgm:t>
    </dgm:pt>
    <dgm:pt modelId="{BD80CDF4-3D16-4F94-A03A-981BAA024A6D}" type="parTrans" cxnId="{0AFB4937-824C-40EE-A5D0-2EF8510A1D7C}">
      <dgm:prSet/>
      <dgm:spPr/>
      <dgm:t>
        <a:bodyPr/>
        <a:lstStyle/>
        <a:p>
          <a:endParaRPr lang="fr-FR" sz="1600"/>
        </a:p>
      </dgm:t>
    </dgm:pt>
    <dgm:pt modelId="{20278930-A9D3-4CE9-831B-9D477191928C}" type="sibTrans" cxnId="{0AFB4937-824C-40EE-A5D0-2EF8510A1D7C}">
      <dgm:prSet/>
      <dgm:spPr/>
      <dgm:t>
        <a:bodyPr/>
        <a:lstStyle/>
        <a:p>
          <a:endParaRPr lang="fr-FR" sz="1600"/>
        </a:p>
      </dgm:t>
    </dgm:pt>
    <dgm:pt modelId="{BA0C057D-E419-4D7B-B211-AFD689974EF8}">
      <dgm:prSet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/>
            <a:t>Utilisation de l’Intelligence Artificielle</a:t>
          </a:r>
        </a:p>
      </dgm:t>
    </dgm:pt>
    <dgm:pt modelId="{F3194DD4-53CA-4385-9B6A-6701E1374579}" type="parTrans" cxnId="{8DD13723-6C90-4E41-9BE1-615ACABB03D9}">
      <dgm:prSet/>
      <dgm:spPr/>
      <dgm:t>
        <a:bodyPr/>
        <a:lstStyle/>
        <a:p>
          <a:endParaRPr lang="fr-FR" sz="1600"/>
        </a:p>
      </dgm:t>
    </dgm:pt>
    <dgm:pt modelId="{8D5952CB-A391-485D-82D2-72FAB0489DDD}" type="sibTrans" cxnId="{8DD13723-6C90-4E41-9BE1-615ACABB03D9}">
      <dgm:prSet/>
      <dgm:spPr/>
      <dgm:t>
        <a:bodyPr/>
        <a:lstStyle/>
        <a:p>
          <a:endParaRPr lang="fr-FR" sz="1600"/>
        </a:p>
      </dgm:t>
    </dgm:pt>
    <dgm:pt modelId="{AD70332C-3EF4-4916-895F-DAA0A1A6AA3D}" type="pres">
      <dgm:prSet presAssocID="{7214EC3F-C89C-4740-9527-05A1C151DFB0}" presName="diagram" presStyleCnt="0">
        <dgm:presLayoutVars>
          <dgm:dir/>
          <dgm:resizeHandles val="exact"/>
        </dgm:presLayoutVars>
      </dgm:prSet>
      <dgm:spPr/>
    </dgm:pt>
    <dgm:pt modelId="{5991F5D4-652A-4E50-A497-54026DEA5FEF}" type="pres">
      <dgm:prSet presAssocID="{58A2131D-BF75-40FD-AB43-98F1B9473E3E}" presName="node" presStyleLbl="node1" presStyleIdx="0" presStyleCnt="5" custLinFactX="100000" custLinFactNeighborX="104874" custLinFactNeighborY="5626">
        <dgm:presLayoutVars>
          <dgm:bulletEnabled val="1"/>
        </dgm:presLayoutVars>
      </dgm:prSet>
      <dgm:spPr/>
    </dgm:pt>
    <dgm:pt modelId="{DB25C45D-51C5-48D5-8E9C-ED91F5EB1B18}" type="pres">
      <dgm:prSet presAssocID="{BD6A8F06-89DB-47E3-8FAF-6BA73D370028}" presName="sibTrans" presStyleCnt="0"/>
      <dgm:spPr/>
    </dgm:pt>
    <dgm:pt modelId="{1229AFA4-B586-4B2B-B572-B74EB6A06434}" type="pres">
      <dgm:prSet presAssocID="{DE50DC08-E012-4832-8CED-C82C62C10104}" presName="node" presStyleLbl="node1" presStyleIdx="1" presStyleCnt="5" custLinFactY="8415" custLinFactNeighborX="47481" custLinFactNeighborY="100000">
        <dgm:presLayoutVars>
          <dgm:bulletEnabled val="1"/>
        </dgm:presLayoutVars>
      </dgm:prSet>
      <dgm:spPr/>
    </dgm:pt>
    <dgm:pt modelId="{02395054-F2C3-4FB4-AF3A-F5A493CB704A}" type="pres">
      <dgm:prSet presAssocID="{FAFF5224-3A7A-47DE-ADFA-41360AE3D151}" presName="sibTrans" presStyleCnt="0"/>
      <dgm:spPr/>
    </dgm:pt>
    <dgm:pt modelId="{629CE971-BF59-4750-BE97-542B2F0F4CEE}" type="pres">
      <dgm:prSet presAssocID="{03821DA7-4CB8-4BB1-88C4-8039E18603A8}" presName="node" presStyleLbl="node1" presStyleIdx="2" presStyleCnt="5" custLinFactX="-21496" custLinFactNeighborX="-100000" custLinFactNeighborY="5298">
        <dgm:presLayoutVars>
          <dgm:bulletEnabled val="1"/>
        </dgm:presLayoutVars>
      </dgm:prSet>
      <dgm:spPr/>
    </dgm:pt>
    <dgm:pt modelId="{149C3561-4CEC-40B8-9194-1BE4ACD6D277}" type="pres">
      <dgm:prSet presAssocID="{B7F1DD16-B8AE-4794-A102-EF65BF46BBD8}" presName="sibTrans" presStyleCnt="0"/>
      <dgm:spPr/>
    </dgm:pt>
    <dgm:pt modelId="{56059088-48AB-4E38-83D2-77935BBDA742}" type="pres">
      <dgm:prSet presAssocID="{6CDEEFB1-3294-4069-B5D7-CC18DE04B3EF}" presName="node" presStyleLbl="node1" presStyleIdx="3" presStyleCnt="5" custLinFactNeighborX="-13709" custLinFactNeighborY="-8064">
        <dgm:presLayoutVars>
          <dgm:bulletEnabled val="1"/>
        </dgm:presLayoutVars>
      </dgm:prSet>
      <dgm:spPr/>
    </dgm:pt>
    <dgm:pt modelId="{E14CAAFD-2A43-4B45-9081-DCAE2526F016}" type="pres">
      <dgm:prSet presAssocID="{20278930-A9D3-4CE9-831B-9D477191928C}" presName="sibTrans" presStyleCnt="0"/>
      <dgm:spPr/>
    </dgm:pt>
    <dgm:pt modelId="{BFBF03DB-F2D4-47AE-82CF-70C56DA06D89}" type="pres">
      <dgm:prSet presAssocID="{BA0C057D-E419-4D7B-B211-AFD689974EF8}" presName="node" presStyleLbl="node1" presStyleIdx="4" presStyleCnt="5" custLinFactX="-73927" custLinFactY="-11103" custLinFactNeighborX="-100000" custLinFactNeighborY="-100000">
        <dgm:presLayoutVars>
          <dgm:bulletEnabled val="1"/>
        </dgm:presLayoutVars>
      </dgm:prSet>
      <dgm:spPr/>
    </dgm:pt>
  </dgm:ptLst>
  <dgm:cxnLst>
    <dgm:cxn modelId="{BF94CB12-2176-432E-B9F6-3BEA2C351C0C}" srcId="{7214EC3F-C89C-4740-9527-05A1C151DFB0}" destId="{58A2131D-BF75-40FD-AB43-98F1B9473E3E}" srcOrd="0" destOrd="0" parTransId="{11EBA748-8407-470A-AC3A-C17B2014D904}" sibTransId="{BD6A8F06-89DB-47E3-8FAF-6BA73D370028}"/>
    <dgm:cxn modelId="{8DD13723-6C90-4E41-9BE1-615ACABB03D9}" srcId="{7214EC3F-C89C-4740-9527-05A1C151DFB0}" destId="{BA0C057D-E419-4D7B-B211-AFD689974EF8}" srcOrd="4" destOrd="0" parTransId="{F3194DD4-53CA-4385-9B6A-6701E1374579}" sibTransId="{8D5952CB-A391-485D-82D2-72FAB0489DDD}"/>
    <dgm:cxn modelId="{0165B72A-116E-4A50-A4C0-D4201C6AEFF4}" type="presOf" srcId="{DE50DC08-E012-4832-8CED-C82C62C10104}" destId="{1229AFA4-B586-4B2B-B572-B74EB6A06434}" srcOrd="0" destOrd="0" presId="urn:microsoft.com/office/officeart/2005/8/layout/default"/>
    <dgm:cxn modelId="{19E6D336-BA8B-43EF-A54E-08DB256F8174}" srcId="{7214EC3F-C89C-4740-9527-05A1C151DFB0}" destId="{DE50DC08-E012-4832-8CED-C82C62C10104}" srcOrd="1" destOrd="0" parTransId="{1D263F6D-9490-4992-A9BD-DFC2773243DE}" sibTransId="{FAFF5224-3A7A-47DE-ADFA-41360AE3D151}"/>
    <dgm:cxn modelId="{0AFB4937-824C-40EE-A5D0-2EF8510A1D7C}" srcId="{7214EC3F-C89C-4740-9527-05A1C151DFB0}" destId="{6CDEEFB1-3294-4069-B5D7-CC18DE04B3EF}" srcOrd="3" destOrd="0" parTransId="{BD80CDF4-3D16-4F94-A03A-981BAA024A6D}" sibTransId="{20278930-A9D3-4CE9-831B-9D477191928C}"/>
    <dgm:cxn modelId="{D841114C-39AB-4B21-9B52-0AC29C3ED74C}" type="presOf" srcId="{6CDEEFB1-3294-4069-B5D7-CC18DE04B3EF}" destId="{56059088-48AB-4E38-83D2-77935BBDA742}" srcOrd="0" destOrd="0" presId="urn:microsoft.com/office/officeart/2005/8/layout/default"/>
    <dgm:cxn modelId="{8085135A-5E09-4084-9740-04DB6B451F46}" type="presOf" srcId="{58A2131D-BF75-40FD-AB43-98F1B9473E3E}" destId="{5991F5D4-652A-4E50-A497-54026DEA5FEF}" srcOrd="0" destOrd="0" presId="urn:microsoft.com/office/officeart/2005/8/layout/default"/>
    <dgm:cxn modelId="{117539B7-BCA0-44A8-8F7E-759AB0F9D38A}" srcId="{7214EC3F-C89C-4740-9527-05A1C151DFB0}" destId="{03821DA7-4CB8-4BB1-88C4-8039E18603A8}" srcOrd="2" destOrd="0" parTransId="{1C30E811-B4B5-41E7-84A5-9F333F007EB2}" sibTransId="{B7F1DD16-B8AE-4794-A102-EF65BF46BBD8}"/>
    <dgm:cxn modelId="{5881C7E5-11EC-40D9-A7BE-41ED5D8CE3A7}" type="presOf" srcId="{7214EC3F-C89C-4740-9527-05A1C151DFB0}" destId="{AD70332C-3EF4-4916-895F-DAA0A1A6AA3D}" srcOrd="0" destOrd="0" presId="urn:microsoft.com/office/officeart/2005/8/layout/default"/>
    <dgm:cxn modelId="{8D4A6FF6-EFA1-472D-ABAD-31029A63F2F8}" type="presOf" srcId="{03821DA7-4CB8-4BB1-88C4-8039E18603A8}" destId="{629CE971-BF59-4750-BE97-542B2F0F4CEE}" srcOrd="0" destOrd="0" presId="urn:microsoft.com/office/officeart/2005/8/layout/default"/>
    <dgm:cxn modelId="{98BBFCF6-7E0E-4C06-A3B2-E4BAACC4FDB3}" type="presOf" srcId="{BA0C057D-E419-4D7B-B211-AFD689974EF8}" destId="{BFBF03DB-F2D4-47AE-82CF-70C56DA06D89}" srcOrd="0" destOrd="0" presId="urn:microsoft.com/office/officeart/2005/8/layout/default"/>
    <dgm:cxn modelId="{FBCF36E5-1B6D-418B-9D80-815DB3FD3600}" type="presParOf" srcId="{AD70332C-3EF4-4916-895F-DAA0A1A6AA3D}" destId="{5991F5D4-652A-4E50-A497-54026DEA5FEF}" srcOrd="0" destOrd="0" presId="urn:microsoft.com/office/officeart/2005/8/layout/default"/>
    <dgm:cxn modelId="{F92846FD-539E-4379-978E-A3ABEF59091D}" type="presParOf" srcId="{AD70332C-3EF4-4916-895F-DAA0A1A6AA3D}" destId="{DB25C45D-51C5-48D5-8E9C-ED91F5EB1B18}" srcOrd="1" destOrd="0" presId="urn:microsoft.com/office/officeart/2005/8/layout/default"/>
    <dgm:cxn modelId="{F99F823A-95B4-4139-989D-0FD687DE0192}" type="presParOf" srcId="{AD70332C-3EF4-4916-895F-DAA0A1A6AA3D}" destId="{1229AFA4-B586-4B2B-B572-B74EB6A06434}" srcOrd="2" destOrd="0" presId="urn:microsoft.com/office/officeart/2005/8/layout/default"/>
    <dgm:cxn modelId="{3FD24034-3B90-4DF5-A086-5E783B77107F}" type="presParOf" srcId="{AD70332C-3EF4-4916-895F-DAA0A1A6AA3D}" destId="{02395054-F2C3-4FB4-AF3A-F5A493CB704A}" srcOrd="3" destOrd="0" presId="urn:microsoft.com/office/officeart/2005/8/layout/default"/>
    <dgm:cxn modelId="{02B5EB76-7683-4851-A11F-461E2EC385D7}" type="presParOf" srcId="{AD70332C-3EF4-4916-895F-DAA0A1A6AA3D}" destId="{629CE971-BF59-4750-BE97-542B2F0F4CEE}" srcOrd="4" destOrd="0" presId="urn:microsoft.com/office/officeart/2005/8/layout/default"/>
    <dgm:cxn modelId="{3F5211F5-E40D-4187-B6A3-8A9C09174FE9}" type="presParOf" srcId="{AD70332C-3EF4-4916-895F-DAA0A1A6AA3D}" destId="{149C3561-4CEC-40B8-9194-1BE4ACD6D277}" srcOrd="5" destOrd="0" presId="urn:microsoft.com/office/officeart/2005/8/layout/default"/>
    <dgm:cxn modelId="{8E034291-6549-479E-B77D-8F2F6B3685BE}" type="presParOf" srcId="{AD70332C-3EF4-4916-895F-DAA0A1A6AA3D}" destId="{56059088-48AB-4E38-83D2-77935BBDA742}" srcOrd="6" destOrd="0" presId="urn:microsoft.com/office/officeart/2005/8/layout/default"/>
    <dgm:cxn modelId="{E0A341BF-80AB-4DDA-B604-C02A3DE4E42E}" type="presParOf" srcId="{AD70332C-3EF4-4916-895F-DAA0A1A6AA3D}" destId="{E14CAAFD-2A43-4B45-9081-DCAE2526F016}" srcOrd="7" destOrd="0" presId="urn:microsoft.com/office/officeart/2005/8/layout/default"/>
    <dgm:cxn modelId="{C6701D35-9662-4D8D-A58D-E78EBD65083E}" type="presParOf" srcId="{AD70332C-3EF4-4916-895F-DAA0A1A6AA3D}" destId="{BFBF03DB-F2D4-47AE-82CF-70C56DA06D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1F5D4-652A-4E50-A497-54026DEA5FEF}">
      <dsp:nvSpPr>
        <dsp:cNvPr id="0" name=""/>
        <dsp:cNvSpPr/>
      </dsp:nvSpPr>
      <dsp:spPr>
        <a:xfrm>
          <a:off x="6527889" y="98671"/>
          <a:ext cx="2882906" cy="172974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Gestion des priorités vers une meilleure satisfaction client</a:t>
          </a:r>
        </a:p>
      </dsp:txBody>
      <dsp:txXfrm>
        <a:off x="6527889" y="98671"/>
        <a:ext cx="2882906" cy="1729744"/>
      </dsp:txXfrm>
    </dsp:sp>
    <dsp:sp modelId="{1229AFA4-B586-4B2B-B572-B74EB6A06434}">
      <dsp:nvSpPr>
        <dsp:cNvPr id="0" name=""/>
        <dsp:cNvSpPr/>
      </dsp:nvSpPr>
      <dsp:spPr>
        <a:xfrm>
          <a:off x="5161593" y="1876658"/>
          <a:ext cx="2882906" cy="1729744"/>
        </a:xfrm>
        <a:prstGeom prst="rect">
          <a:avLst/>
        </a:prstGeom>
        <a:solidFill>
          <a:schemeClr val="accent4">
            <a:shade val="80000"/>
            <a:hueOff val="-23124"/>
            <a:satOff val="548"/>
            <a:lumOff val="4983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La gestion des sinistres : copropriété et gérance</a:t>
          </a:r>
        </a:p>
      </dsp:txBody>
      <dsp:txXfrm>
        <a:off x="5161593" y="1876658"/>
        <a:ext cx="2882906" cy="1729744"/>
      </dsp:txXfrm>
    </dsp:sp>
    <dsp:sp modelId="{629CE971-BF59-4750-BE97-542B2F0F4CEE}">
      <dsp:nvSpPr>
        <dsp:cNvPr id="0" name=""/>
        <dsp:cNvSpPr/>
      </dsp:nvSpPr>
      <dsp:spPr>
        <a:xfrm>
          <a:off x="3461341" y="92997"/>
          <a:ext cx="2882906" cy="1729744"/>
        </a:xfrm>
        <a:prstGeom prst="rect">
          <a:avLst/>
        </a:prstGeom>
        <a:solidFill>
          <a:schemeClr val="accent4">
            <a:shade val="80000"/>
            <a:hueOff val="-46248"/>
            <a:satOff val="1096"/>
            <a:lumOff val="996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Century Schoolbook" panose="02040604050505020304"/>
            </a:rPr>
            <a:t>Techniques de</a:t>
          </a:r>
          <a:r>
            <a:rPr lang="fr-FR" sz="2000" kern="1200"/>
            <a:t> vente</a:t>
          </a:r>
        </a:p>
      </dsp:txBody>
      <dsp:txXfrm>
        <a:off x="3461341" y="92997"/>
        <a:ext cx="2882906" cy="1729744"/>
      </dsp:txXfrm>
    </dsp:sp>
    <dsp:sp modelId="{56059088-48AB-4E38-83D2-77935BBDA742}">
      <dsp:nvSpPr>
        <dsp:cNvPr id="0" name=""/>
        <dsp:cNvSpPr/>
      </dsp:nvSpPr>
      <dsp:spPr>
        <a:xfrm>
          <a:off x="1811944" y="1879904"/>
          <a:ext cx="2882906" cy="1729744"/>
        </a:xfrm>
        <a:prstGeom prst="rect">
          <a:avLst/>
        </a:prstGeom>
        <a:solidFill>
          <a:schemeClr val="accent4">
            <a:shade val="80000"/>
            <a:hueOff val="-69371"/>
            <a:satOff val="1645"/>
            <a:lumOff val="1494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kern="1200"/>
            <a:t>Rénovation énergétique</a:t>
          </a:r>
        </a:p>
      </dsp:txBody>
      <dsp:txXfrm>
        <a:off x="1811944" y="1879904"/>
        <a:ext cx="2882906" cy="1729744"/>
      </dsp:txXfrm>
    </dsp:sp>
    <dsp:sp modelId="{BFBF03DB-F2D4-47AE-82CF-70C56DA06D89}">
      <dsp:nvSpPr>
        <dsp:cNvPr id="0" name=""/>
        <dsp:cNvSpPr/>
      </dsp:nvSpPr>
      <dsp:spPr>
        <a:xfrm>
          <a:off x="364205" y="97593"/>
          <a:ext cx="2882906" cy="1729744"/>
        </a:xfrm>
        <a:prstGeom prst="rect">
          <a:avLst/>
        </a:prstGeom>
        <a:solidFill>
          <a:schemeClr val="accent4">
            <a:shade val="80000"/>
            <a:hueOff val="-92495"/>
            <a:satOff val="2193"/>
            <a:lumOff val="1993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Utilisation de l’Intelligence Artificielle</a:t>
          </a:r>
        </a:p>
      </dsp:txBody>
      <dsp:txXfrm>
        <a:off x="364205" y="97593"/>
        <a:ext cx="2882906" cy="172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B4E25-A0D8-48C7-8642-84BA3753EADE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CA761-0743-47C6-A3A3-4703FB319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38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pour EVEL PROM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70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màj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4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286F-9138-09C0-5821-753B70F64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E6A123-3241-45C9-E4F6-1CC8ACC7D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206FC7-7A76-1728-6CBE-41399CD60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pour EVEL PROM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354D55-F930-1866-4189-C05F04C8D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5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40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9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9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1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7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4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E5C8-CCF9-F3D6-622B-0B7D730B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3B28B3-0ECA-5C9B-FF3B-FED6FC434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80A9E2-FB5D-F1D1-CA18-A3044B007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30E58F-7A09-2F67-3F94-E4BFAAED3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641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16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47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26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5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0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2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uc-powerpoint.officeapps.live.com/pods/GetClipboardImage.ashx?Id=b29f1840-6cc6-43f1-b2b1-f8614668e7be&amp;DC=GEU6&amp;pkey=0bf02d6c-790c-4494-9efd-a7449f623cb0&amp;wdwaccluster=GEU6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F4594F-9AB5-239D-F4F7-B10267D60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3"/>
            <a:ext cx="6016826" cy="1120877"/>
          </a:xfrm>
          <a:prstGeom prst="rect">
            <a:avLst/>
          </a:prstGeom>
        </p:spPr>
      </p:pic>
      <p:pic>
        <p:nvPicPr>
          <p:cNvPr id="4" name="Picture 4" descr="Accueil - Quadral Votre partenaire immobilier">
            <a:extLst>
              <a:ext uri="{FF2B5EF4-FFF2-40B4-BE49-F238E27FC236}">
                <a16:creationId xmlns:a16="http://schemas.microsoft.com/office/drawing/2014/main" id="{D1ABD39A-FE94-671E-0FB3-9E7E214A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r="14782"/>
          <a:stretch/>
        </p:blipFill>
        <p:spPr bwMode="auto">
          <a:xfrm>
            <a:off x="6099980" y="0"/>
            <a:ext cx="6092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CF644E5-A0FC-C1A1-BC86-631AFA5EA1AC}"/>
              </a:ext>
            </a:extLst>
          </p:cNvPr>
          <p:cNvSpPr txBox="1">
            <a:spLocks/>
          </p:cNvSpPr>
          <p:nvPr/>
        </p:nvSpPr>
        <p:spPr>
          <a:xfrm>
            <a:off x="254865" y="2535238"/>
            <a:ext cx="5836323" cy="1859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pc="203">
                <a:latin typeface="Lucida Bright" panose="02040602050505020304" pitchFamily="18" charset="0"/>
              </a:rPr>
              <a:t>Plan</a:t>
            </a:r>
            <a:r>
              <a:rPr lang="fr-FR" spc="97">
                <a:latin typeface="Lucida Bright" panose="02040602050505020304" pitchFamily="18" charset="0"/>
              </a:rPr>
              <a:t> </a:t>
            </a:r>
            <a:r>
              <a:rPr lang="fr-FR" spc="320">
                <a:latin typeface="Lucida Bright" panose="02040602050505020304" pitchFamily="18" charset="0"/>
              </a:rPr>
              <a:t>de</a:t>
            </a:r>
            <a:r>
              <a:rPr lang="fr-FR" spc="97">
                <a:latin typeface="Lucida Bright" panose="02040602050505020304" pitchFamily="18" charset="0"/>
              </a:rPr>
              <a:t> </a:t>
            </a:r>
            <a:r>
              <a:rPr lang="fr-FR" spc="333">
                <a:latin typeface="Lucida Bright" panose="02040602050505020304" pitchFamily="18" charset="0"/>
              </a:rPr>
              <a:t>développement</a:t>
            </a:r>
            <a:r>
              <a:rPr lang="fr-FR" spc="100">
                <a:latin typeface="Lucida Bright" panose="02040602050505020304" pitchFamily="18" charset="0"/>
              </a:rPr>
              <a:t> </a:t>
            </a:r>
            <a:r>
              <a:rPr lang="fr-FR" spc="317">
                <a:latin typeface="Lucida Bright" panose="02040602050505020304" pitchFamily="18" charset="0"/>
              </a:rPr>
              <a:t>des </a:t>
            </a:r>
            <a:r>
              <a:rPr lang="fr-FR" spc="-877">
                <a:latin typeface="Lucida Bright" panose="02040602050505020304" pitchFamily="18" charset="0"/>
              </a:rPr>
              <a:t> </a:t>
            </a:r>
            <a:r>
              <a:rPr lang="fr-FR" spc="357">
                <a:latin typeface="Lucida Bright" panose="02040602050505020304" pitchFamily="18" charset="0"/>
              </a:rPr>
              <a:t>compétences</a:t>
            </a:r>
            <a:r>
              <a:rPr lang="fr-FR" spc="107">
                <a:latin typeface="Lucida Bright" panose="02040602050505020304" pitchFamily="18" charset="0"/>
              </a:rPr>
              <a:t> </a:t>
            </a:r>
            <a:r>
              <a:rPr lang="fr-FR" spc="450">
                <a:latin typeface="Lucida Bright" panose="02040602050505020304" pitchFamily="18" charset="0"/>
              </a:rPr>
              <a:t>2026</a:t>
            </a:r>
            <a:br>
              <a:rPr lang="fr-FR" b="1">
                <a:latin typeface="CenturyGothic"/>
              </a:rPr>
            </a:b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35FA60-28CA-315B-6958-DABF3936E23B}"/>
              </a:ext>
            </a:extLst>
          </p:cNvPr>
          <p:cNvSpPr txBox="1"/>
          <p:nvPr/>
        </p:nvSpPr>
        <p:spPr>
          <a:xfrm>
            <a:off x="254865" y="584082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effectLst/>
                <a:latin typeface="CenturyGothic"/>
              </a:rPr>
              <a:t>27 janvier 2026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4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TRANSACTION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79999"/>
              </p:ext>
            </p:extLst>
          </p:nvPr>
        </p:nvGraphicFramePr>
        <p:xfrm>
          <a:off x="0" y="1284857"/>
          <a:ext cx="12192000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baseline="0"/>
                        <a:t>Techniques de vente – les clés de l'efficacité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MULTISCORE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Négociateur transaction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Estimation des biens immobiliers professionnels et tertiaires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CFEI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Négociateur transaction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7546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Formation 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4963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La règlementation de bonne conduite en agence immobilière / déontologie / Loi Sapin 2 / discrimination / TRACFIN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Négociateur transaction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51401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Maitriser l’environnement juridique de la transaction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2186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Rédiger une annonce efficace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8482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Evaluer un bien à usage d’habitation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3675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Comment améliorer un DPE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1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9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C9721-6773-3F3B-80BE-F72B0B0CC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E78F6-970F-A695-D78D-95A8C4ECC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5A32685-EEE8-1B0F-708E-A2BD552F56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VENTE HLM</a:t>
            </a:r>
            <a:endParaRPr lang="fr-FR" sz="2800">
              <a:solidFill>
                <a:srgbClr val="21B08E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5C61D9C-1B75-D27C-9566-CC6068B63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26337"/>
              </p:ext>
            </p:extLst>
          </p:nvPr>
        </p:nvGraphicFramePr>
        <p:xfrm>
          <a:off x="0" y="1323650"/>
          <a:ext cx="12191997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27308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389843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8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18902"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aseline="0" dirty="0"/>
                        <a:t>Techniques de vente – les clés de l'efficacité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MULTISCORE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14h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Chargé de commercialisation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6517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aseline="0" dirty="0"/>
                        <a:t>Vente HLM – accompagnement des nouveaux collaborateurs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HATIMA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28h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Nouveau chargé de commercialisation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87866"/>
                  </a:ext>
                </a:extLst>
              </a:tr>
              <a:tr h="7379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Assurer la commercialisation efficace d'un programme dans le respect du cadre règlementaire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HATIMA FORMATION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14h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Chargé de commercialisation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Formation Vente d'immeubles à rénover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IMMOFORMATION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juridique et transactions immobilières, attaché commercial, ADV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56138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Commercialiser le Bail Réel Solidaire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Chargé de commercialisation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IOBSP 1 et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AXELERANCE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47h à 150h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/>
                        <a:t>Chargé de commercialisation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38647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Formation 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En cours de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4h à 7h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dirty="0"/>
                        <a:t>Groupe mixte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56847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Formation neuf - Financement du promoteur et outils nécessaire à la commercialisation </a:t>
                      </a:r>
                      <a:endParaRPr lang="fr-FR" sz="1600" b="0" i="0" u="none" strike="noStrike" kern="1200" baseline="0" dirty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/>
                        <a:t>Responsable vente en bloc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10576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Actualité loi de Finance 2026</a:t>
                      </a:r>
                      <a:endParaRPr lang="fr-FR" sz="1600" b="0" i="0" u="none" strike="noStrike" kern="1200" baseline="0" dirty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Responsable vente en bloc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40523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Rédaction d'avant contrat</a:t>
                      </a:r>
                      <a:endParaRPr lang="fr-FR" sz="1600" b="0" i="0" u="none" strike="noStrike" kern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juridique et transactions immobilières, attaché commercial, ADV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5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46B89-1456-4BCD-F812-810BFCF3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D3AD65-DED6-4677-297F-56826AC3D0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8DE62B5-185A-F1B3-DEF0-338B4FD21E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COURTAGE – EXPERT EN FINANCEMENT</a:t>
            </a:r>
            <a:endParaRPr lang="fr-FR" sz="2800">
              <a:solidFill>
                <a:srgbClr val="21B08E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E937BA6-9244-F68B-BC00-BFBAF6AF4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37739"/>
              </p:ext>
            </p:extLst>
          </p:nvPr>
        </p:nvGraphicFramePr>
        <p:xfrm>
          <a:off x="0" y="1504272"/>
          <a:ext cx="12192000" cy="1388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38900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624029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615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93348">
                <a:tc>
                  <a:txBody>
                    <a:bodyPr/>
                    <a:lstStyle/>
                    <a:p>
                      <a:r>
                        <a:rPr lang="fr-FR" sz="1600" dirty="0"/>
                        <a:t>DCI 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(Directive Crédit Immobilier)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AXELERANCE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 financement, assistant courtage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16151"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DDA (Directive Distribution d'Assurance)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AXELERANCE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financement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1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10957302" cy="1049337"/>
          </a:xfrm>
        </p:spPr>
        <p:txBody>
          <a:bodyPr>
            <a:normAutofit/>
          </a:bodyPr>
          <a:lstStyle/>
          <a:p>
            <a:r>
              <a:rPr lang="fr-FR" sz="2800"/>
              <a:t>PROMOTION IMMOBILIERE 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91155"/>
              </p:ext>
            </p:extLst>
          </p:nvPr>
        </p:nvGraphicFramePr>
        <p:xfrm>
          <a:off x="0" y="1482524"/>
          <a:ext cx="12192000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3631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2998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4361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sur la Vente en l’état futur d’achèvement (VEFA) : Cadre contractuel et régime de responsabilité du vendeur promoteur</a:t>
                      </a:r>
                      <a:endParaRPr lang="fr-F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Chargé de programmes immobiliers et directeur des activités, </a:t>
                      </a:r>
                      <a:endParaRPr lang="fr-F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fondamentaux de la promotion immobilière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Coordinateur travaux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Fiscalités immobilières </a:t>
                      </a:r>
                      <a:r>
                        <a:rPr lang="fr-FR" sz="16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Denormandie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Régimes Malraux et monuments historiques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Lyadis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Immobilier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04733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Obligations, risques et responsabilités de la MOA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24068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Gérer ses opérations de construction avec la méthode de coût global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91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6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44E2-6CEE-537F-C4DA-B900DF5D3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B179DB-B6EC-67E0-6968-C8EB704D82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D0B2D0-7D54-A0C7-19D7-3D7BEEEC98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10957302" cy="1049337"/>
          </a:xfrm>
        </p:spPr>
        <p:txBody>
          <a:bodyPr>
            <a:normAutofit/>
          </a:bodyPr>
          <a:lstStyle/>
          <a:p>
            <a:r>
              <a:rPr lang="fr-FR" sz="2800"/>
              <a:t>PROMOTION IMMOBILIERE 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3E664D-A3E1-3525-AF43-EFD4E4408FFC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F426FE-1D45-925F-B112-6BE44EFBC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55113"/>
              </p:ext>
            </p:extLst>
          </p:nvPr>
        </p:nvGraphicFramePr>
        <p:xfrm>
          <a:off x="0" y="1482524"/>
          <a:ext cx="121920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3631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2998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4361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Appréhender l’économie d’un projet de construction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MONITEUR</a:t>
                      </a:r>
                    </a:p>
                    <a:p>
                      <a:pPr lvl="0">
                        <a:buNone/>
                      </a:pPr>
                      <a:endParaRPr lang="fr-FR" sz="1600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programmes immobiliers, 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4436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Rénovation : fiabiliser et optimiser ses coûts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61065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RE2020 : CAP 2028</a:t>
                      </a:r>
                      <a:endParaRPr lang="fr-FR" sz="1600" b="0" i="0" u="none" strike="noStrike" kern="1200" baseline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43121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Maîtriser les essentiels de la réglementation technique des bâtiments</a:t>
                      </a:r>
                      <a:endParaRPr lang="fr-FR" sz="1600" b="0" i="0" u="none" strike="noStrike" kern="1200" baseline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94538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Gérer les litiges et réclamations en fin de chantier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7h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12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ASSET MANAGEMENT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91192" y="1141519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40842"/>
              </p:ext>
            </p:extLst>
          </p:nvPr>
        </p:nvGraphicFramePr>
        <p:xfrm>
          <a:off x="0" y="1589414"/>
          <a:ext cx="12192000" cy="4418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marL="0" lvl="0"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Actualité dynamique des baux et risques contractuels</a:t>
                      </a:r>
                      <a:endParaRPr lang="fr-FR" sz="1600" b="0" i="0" u="none" strike="noStrike" kern="120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Maître NEU JANICKI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Asset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latin typeface="Century Schoolbook"/>
                        </a:rPr>
                        <a:t>Stratégie d'investissement, arbitrage et création de valeur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Asset manager</a:t>
                      </a:r>
                      <a:endParaRPr kumimoji="0"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6484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>
                          <a:solidFill>
                            <a:schemeClr val="dk1"/>
                          </a:solidFill>
                        </a:rPr>
                        <a:t>Analyse financière, valorisation d'actifs, modélisation financière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Asset manager</a:t>
                      </a:r>
                      <a:endParaRPr kumimoji="0"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31430"/>
                  </a:ext>
                </a:extLst>
              </a:tr>
              <a:tr h="736169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à l'Intelligence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Asset manager et Directeur</a:t>
                      </a:r>
                      <a:endParaRPr kumimoji="0"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34277"/>
                  </a:ext>
                </a:extLst>
              </a:tr>
              <a:tr h="6484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Prise de parole en public</a:t>
                      </a:r>
                      <a:endParaRPr lang="fr-FR" sz="1600" b="0" i="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IHC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Gestionnaire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58078"/>
                  </a:ext>
                </a:extLst>
              </a:tr>
              <a:tr h="64846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Google </a:t>
                      </a:r>
                      <a:r>
                        <a:rPr lang="fr-FR" sz="1600" b="0" i="0" u="none" strike="noStrike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Adds</a:t>
                      </a:r>
                      <a:endParaRPr lang="fr-FR" sz="1600" b="0" i="0" u="none" strike="noStrike" kern="120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Gestionnaire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2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7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ASSISTANCE A MAITRISE D’OUVRAGE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91192" y="1141519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40823"/>
              </p:ext>
            </p:extLst>
          </p:nvPr>
        </p:nvGraphicFramePr>
        <p:xfrm>
          <a:off x="0" y="1557516"/>
          <a:ext cx="12192000" cy="41778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Formation management de projets dans le secteur de l'hôtellerie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14h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Gestion des priorités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projets immobiliers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Conduite d’opération</a:t>
                      </a:r>
                      <a:endParaRPr lang="en-US" sz="1600" b="0" i="0" u="none" strike="noStrike" kern="1200" baseline="0" noProof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L</a:t>
                      </a: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 e Moniteur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projets immobiliers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36755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Rénovation énergétique des bâtiments 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14h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immobiliers, Directrice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24606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Réhabilitation : étapes clés du montage d’opérations immobilières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QUALITEL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0" i="0" u="none" strike="noStrike" kern="1200" baseline="0" noProof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102012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Consolider des compétences techniques ou d'économie de la construction en réhabilitation 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immobiliers, Directrice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9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4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EXPERTISE IMMOBILIERE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1587"/>
              </p:ext>
            </p:extLst>
          </p:nvPr>
        </p:nvGraphicFramePr>
        <p:xfrm>
          <a:off x="0" y="1561601"/>
          <a:ext cx="12192000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196556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466373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15119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73053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+mn-cs"/>
                        </a:rPr>
                        <a:t>Estimation des biens immobiliers résidentiels</a:t>
                      </a:r>
                      <a:endParaRPr lang="en-US" i="0">
                        <a:solidFill>
                          <a:schemeClr val="tx1"/>
                        </a:solidFill>
                        <a:latin typeface="Century Schoolbook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u="none" strike="noStrike" baseline="0">
                        <a:solidFill>
                          <a:srgbClr val="21B08E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Chargé d'étude de marché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9459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Formation collective Logement social ou intermédiaire : montage technique et financier </a:t>
                      </a:r>
                      <a:endParaRPr lang="en-US"/>
                    </a:p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Groupe mixte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53385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Transformation des bureaux en logements</a:t>
                      </a:r>
                      <a:endParaRPr lang="en-US"/>
                    </a:p>
                    <a:p>
                      <a:pPr lvl="0" algn="l">
                        <a:buNone/>
                      </a:pPr>
                      <a:endParaRPr lang="fr-FR" sz="16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err="1"/>
                        <a:t>BCompétences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Responsable de service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9459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Piloter une opération immobilière : Les fondamentaux, du développement à la commercialisation</a:t>
                      </a:r>
                      <a:endParaRPr lang="en-US"/>
                    </a:p>
                    <a:p>
                      <a:pPr lvl="0" algn="l">
                        <a:buNone/>
                      </a:pPr>
                      <a:endParaRPr lang="fr-FR" sz="16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err="1"/>
                        <a:t>BCompétences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Responsable de service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0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3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IMMOBILIER D’ENTREPRISE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97424"/>
              </p:ext>
            </p:extLst>
          </p:nvPr>
        </p:nvGraphicFramePr>
        <p:xfrm>
          <a:off x="0" y="1592081"/>
          <a:ext cx="12192000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48540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47460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Organisme 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98558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Actualité</a:t>
                      </a:r>
                      <a:r>
                        <a:rPr lang="fr-FR" sz="16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b</a:t>
                      </a:r>
                      <a:r>
                        <a:rPr lang="fr-FR" sz="16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 commercial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AFPOLS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Directeur de activités,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11200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Gestion des locaux commerciaux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AFPOLS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Directeur de activités,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53391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baseline="0"/>
                        <a:t>Evaluation en immobilier d’entreprise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Directeur de activités,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1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65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IMMOBILIER NUMERIQUE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06598"/>
              </p:ext>
            </p:extLst>
          </p:nvPr>
        </p:nvGraphicFramePr>
        <p:xfrm>
          <a:off x="0" y="1617693"/>
          <a:ext cx="12192000" cy="25454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6698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49302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43185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66414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6554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Formation Intelligence Artificielle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/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  <a:endParaRPr kumimoji="0" lang="fr-FR" sz="160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81036"/>
                  </a:ext>
                </a:extLst>
              </a:tr>
              <a:tr h="655452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Cybersécurité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DSI</a:t>
                      </a:r>
                      <a:endParaRPr kumimoji="0" lang="fr-FR" sz="160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43181"/>
                  </a:ext>
                </a:extLst>
              </a:tr>
              <a:tr h="6554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Technique de vente en B to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  <a:endParaRPr kumimoji="0" lang="fr-FR" sz="160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7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97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C687-9550-80F4-895D-3156647D1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E7B1393-4D36-6B00-D494-7E91114D06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1367"/>
            <a:ext cx="12016509" cy="1049337"/>
          </a:xfrm>
        </p:spPr>
        <p:txBody>
          <a:bodyPr>
            <a:normAutofit/>
          </a:bodyPr>
          <a:lstStyle/>
          <a:p>
            <a:r>
              <a:rPr lang="fr-FR" sz="2800"/>
              <a:t>Les grandes orientations de formation en 2026 toutes sociétés</a:t>
            </a:r>
            <a:br>
              <a:rPr lang="fr-FR" sz="2800"/>
            </a:br>
            <a:r>
              <a:rPr lang="fr-FR" sz="2800"/>
              <a:t>confondues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F084900-D702-A1B2-4DCE-36BC87853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343290"/>
              </p:ext>
            </p:extLst>
          </p:nvPr>
        </p:nvGraphicFramePr>
        <p:xfrm>
          <a:off x="846667" y="1670325"/>
          <a:ext cx="10468428" cy="375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euc-powerpoint.officeapps.live.com/pods/GetClipboardImage.ashx?Id=b29f1840-6cc6-43f1-b2b1-f8614668e7be&amp;DC=GEU6&amp;pkey=0bf02d6c-790c-4494-9efd-a7449f623cb0&amp;wdwaccluster=GEU6">
            <a:extLst>
              <a:ext uri="{FF2B5EF4-FFF2-40B4-BE49-F238E27FC236}">
                <a16:creationId xmlns:a16="http://schemas.microsoft.com/office/drawing/2014/main" id="{CB2EDB0F-86D8-BF3C-DA56-C1E7BEFADB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244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MAISON INDIVIDUELLE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25261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17325"/>
              </p:ext>
            </p:extLst>
          </p:nvPr>
        </p:nvGraphicFramePr>
        <p:xfrm>
          <a:off x="0" y="1481138"/>
          <a:ext cx="12192000" cy="965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629984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vendeur de maisons individuelles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Commerciaux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51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MARKETING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05217"/>
              </p:ext>
            </p:extLst>
          </p:nvPr>
        </p:nvGraphicFramePr>
        <p:xfrm>
          <a:off x="8554" y="1512668"/>
          <a:ext cx="12192000" cy="30080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728375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7283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Compréhension du monde de la vente en HLM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14h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Service Marketing</a:t>
                      </a:r>
                      <a:endParaRPr kumimoji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01051"/>
                  </a:ext>
                </a:extLst>
              </a:tr>
              <a:tr h="7283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Commercialiser le Bail Réel Solidaire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Service Marketing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65697"/>
                  </a:ext>
                </a:extLst>
              </a:tr>
              <a:tr h="7283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Formation à l'Intelligence Artificielle destinée au service marketing (infographie, marketing)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/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08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16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SERVICES CENTRAUX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11792"/>
              </p:ext>
            </p:extLst>
          </p:nvPr>
        </p:nvGraphicFramePr>
        <p:xfrm>
          <a:off x="0" y="1286987"/>
          <a:ext cx="12192000" cy="55096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312169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7476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84043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MBA - </a:t>
                      </a:r>
                      <a:r>
                        <a:rPr lang="fr-FR" sz="16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BATIGERE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IHC/ICN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RGPD/Compliance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Cercle Actualités sociales et paie</a:t>
                      </a:r>
                      <a:endParaRPr lang="en-US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Impôt sur les sociétés : déterminer le résultat fiscal et établir la liasse fiscale</a:t>
                      </a:r>
                      <a:endParaRPr lang="en-US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71028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Formation Marchands de biens et promoteurs immobiliers : traitements comptables et fiscaux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LEFEVBRE DALLOZ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Comptable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95853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Les fondamentaux du droit de la copropriété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Juriste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33713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Réglementation de la santé-sécurité niveau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LEFEVBRE DALLOZ</a:t>
                      </a:r>
                      <a:endParaRPr lang="fr-FR" sz="1600" b="0" i="0" u="none" strike="noStrike" kern="1200" noProof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Chargée 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46254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Cycle d'actualité Fiscale &amp; Droit des Affaires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Juriste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784303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Les enjeux des relations Holding – Filiales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service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1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504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MANAGEMENT	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83942"/>
              </p:ext>
            </p:extLst>
          </p:nvPr>
        </p:nvGraphicFramePr>
        <p:xfrm>
          <a:off x="0" y="1247405"/>
          <a:ext cx="12192000" cy="55039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158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4441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05240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ACCA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service et directeur</a:t>
                      </a: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91179"/>
                  </a:ext>
                </a:extLst>
              </a:tr>
              <a:tr h="305240">
                <a:tc>
                  <a:txBody>
                    <a:bodyPr/>
                    <a:lstStyle/>
                    <a:p>
                      <a:r>
                        <a:rPr lang="fr-FR" sz="1600"/>
                        <a:t>Parcours managérial certifiant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64,5h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 et Responsable de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4758"/>
                  </a:ext>
                </a:extLst>
              </a:tr>
              <a:tr h="359746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La réglementation professionnelle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LA BOITE IMMO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 et Responsable</a:t>
                      </a: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service</a:t>
                      </a: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9671"/>
                  </a:ext>
                </a:extLst>
              </a:tr>
              <a:tr h="3597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Entrainement aux rapports sociaux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DIALOGIQUE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35h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572397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Exercice de crise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30989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Gestion des priorités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</a:rPr>
                        <a:t>Groupe mixte</a:t>
                      </a: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693328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Gestion de conflits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104"/>
                  </a:ext>
                </a:extLst>
              </a:tr>
              <a:tr h="3052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Sécurisez vos délégations de pouvoirs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FIDAL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91298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Anticiper et maîtriser les risques du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ADALIA</a:t>
                      </a:r>
                      <a:endParaRPr lang="fr-FR" sz="16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4189"/>
                  </a:ext>
                </a:extLst>
              </a:tr>
              <a:tr h="392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Prise de parole en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527626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IA Globale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356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FORMATIONS OBLIGATOIRES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60074"/>
              </p:ext>
            </p:extLst>
          </p:nvPr>
        </p:nvGraphicFramePr>
        <p:xfrm>
          <a:off x="21265" y="1644868"/>
          <a:ext cx="12170735" cy="2987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7855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78904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82715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Formation IAS de niveau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CIB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150h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Responsables de service ADB et direction ADB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82896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Sauveteur Secouriste</a:t>
                      </a:r>
                      <a:r>
                        <a:rPr lang="fr-FR" sz="1600" baseline="0"/>
                        <a:t> du Travail (SST)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Variable</a:t>
                      </a:r>
                      <a:r>
                        <a:rPr lang="fr-FR" sz="1600" baseline="0"/>
                        <a:t> 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 à 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Groupe mixte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Cyber sécurité / RGPD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FORMATION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Groupe mixte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07410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SSCT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ADALIE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Membres du CSE (titulaires et suppléments)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2646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 dirty="0"/>
                        <a:t>Formation Economique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ADALIE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5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Membres titulaires du 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25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0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48FCE-9EFB-1192-D1FC-71B49B28D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46EC1-6392-0DC2-4CBA-CEFB02E689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556DB2-B395-A5E8-BF86-D0BE0BF945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FORMATIONS BUREAUTIQUE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1DDE81-8930-89EB-D99D-5D07B1CE8C02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FCE9DA4-B55F-E72F-3554-1A3971C12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45069"/>
              </p:ext>
            </p:extLst>
          </p:nvPr>
        </p:nvGraphicFramePr>
        <p:xfrm>
          <a:off x="21265" y="1644868"/>
          <a:ext cx="12170735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7855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78904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82715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ARAMIS / AGCOP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 à 28h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82896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FENXLAB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3,5h à 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83524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r>
                        <a:rPr lang="fr-FR" sz="1600"/>
                        <a:t>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0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94" y="-10274"/>
            <a:ext cx="4571597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 dirty="0"/>
              <a:t>Budgets prévus au développement des compétences 2026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4754" y="1867932"/>
            <a:ext cx="119568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IMMOBILIER 26 000 €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REGIE LESCUYER &amp; ASSOCIES 40 000 €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LA MAISON DU SYNDIC 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PROMOTION 3 500 €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PARTICIPATIONS IMMOBILIERES 1000 €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PIERRE &amp; CREATION 5 500€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EGP MA MAISON 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&amp; QUADRAL SAS 40 000 €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SAS 15 000 €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PROPERTY 80 000 €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TRANSACTIONS 49 000 €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PROMOTION 10 000 €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E-SERVICES 4 000 €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EXPERTISE 6 200 €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FRANCE PATRIMOINE EXPERTISE : 1 500€ 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FONCIERE QUADRAL 5 300 €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INGENIERIE IMMOBILIERE 2 000 €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CONSEIL EN FINANCEMENT 4 000 €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IMMOBILIER D’ENTREPRISE 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endParaRPr lang="fr-FR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803459" y="5784915"/>
            <a:ext cx="387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Total : 311 000€</a:t>
            </a:r>
          </a:p>
          <a:p>
            <a:r>
              <a:rPr lang="fr-FR" sz="2400" b="1">
                <a:solidFill>
                  <a:schemeClr val="bg1"/>
                </a:solidFill>
              </a:rPr>
              <a:t>Fonds propres</a:t>
            </a:r>
          </a:p>
        </p:txBody>
      </p:sp>
    </p:spTree>
    <p:extLst>
      <p:ext uri="{BB962C8B-B14F-4D97-AF65-F5344CB8AC3E}">
        <p14:creationId xmlns:p14="http://schemas.microsoft.com/office/powerpoint/2010/main" val="374150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400"/>
              <a:t>DOMAINES DE FORMATION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7565" y="1481138"/>
            <a:ext cx="11956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Gestion locative et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Gestion de copropriétés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Vente HLM (neuf-ancien)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Courtage – expert en financement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Promotion immobilière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Assistance à maîtrise d’ouvrage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Expertise immobilière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Immobilier d’entreprise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Immobilier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Maison individuelle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Services centraux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Formations obligatoires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Bureautique</a:t>
            </a:r>
          </a:p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94" y="0"/>
            <a:ext cx="4571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LOCATIVE ET LOCATION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34618"/>
              </p:ext>
            </p:extLst>
          </p:nvPr>
        </p:nvGraphicFramePr>
        <p:xfrm>
          <a:off x="0" y="1317393"/>
          <a:ext cx="12192000" cy="496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7927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Actualité juridique de la gestion locative d'habitation et la loi ELAN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Gestionnaire locatif, assistant de gestion locative, comptable gérance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Gestion technique tertiaire (Spécificité plan de prévention des risques)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UN+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locatif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01051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Gestion locative tertiaire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UN+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locatif, comptable gérance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0036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Maîtriser la gestion locative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Comptable, gestionnaire, assistant de gestion locatif et négociateur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Contentieux locatif : actualité et jurisprudence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BVR</a:t>
                      </a:r>
                    </a:p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Comptable, gestionnaire, assistant de gestion locative et négociateur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8824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fiscalité des revenus locatifs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Gestionnaire locatif, comptable gérance, responsable de service gestion locative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7222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Savoir gérer ses priorités </a:t>
                      </a: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IHC / 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8163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Formation à l'Intelligence Artificielle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24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12E3-D273-AAFE-2522-3ED56513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43C4C-FA29-9518-2389-F5AC2B8AAC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F4B7853-67F2-4886-9A3F-44F43A3E8E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LOCATIVE ET LOCATION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1EED39-44F5-6D07-0B3A-F1C185A7C41C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E53FB57-F727-B6EC-EC71-F9F6A5C93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41617"/>
              </p:ext>
            </p:extLst>
          </p:nvPr>
        </p:nvGraphicFramePr>
        <p:xfrm>
          <a:off x="0" y="1373837"/>
          <a:ext cx="12192000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7927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41827">
                <a:tc>
                  <a:txBody>
                    <a:bodyPr/>
                    <a:lstStyle/>
                    <a:p>
                      <a:r>
                        <a:rPr lang="fr-FR" sz="1600"/>
                        <a:t>Prévenir et traiter les pathologies du bâtiment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Gestionnaire locatif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La règlementation de bonne conduite en agence immobilière / déontologie / Loi Sapin 2 / discrimination / TRACFIN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Les nouveaux arrivants et les détenteurs de l'attestation professionnelle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9710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Comment optimiser son travail en binôme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Gestionnaire locatif, assistant de gestion locative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8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5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DE COPROPRIETES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07980"/>
              </p:ext>
            </p:extLst>
          </p:nvPr>
        </p:nvGraphicFramePr>
        <p:xfrm>
          <a:off x="0" y="1324248"/>
          <a:ext cx="12192000" cy="42692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Le contentieux de la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Gestionnaire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Les fondamentaux de la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Assistant de copropriétés et nouveaux arrivants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 de travail et rémunération et les salariés de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Comptable</a:t>
                      </a:r>
                      <a:r>
                        <a:rPr lang="fr-FR" sz="1600" baseline="0"/>
                        <a:t> de copropriétés, gestionnaire de copropriétés</a:t>
                      </a:r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818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Actualité juridique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 ou UN+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3532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Prévenir et traiter les pathologies du bâtiment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</a:t>
                      </a:r>
                      <a:r>
                        <a:rPr lang="fr-FR" sz="1600" baseline="0"/>
                        <a:t>de copropriétés, Assistant de copropriétés</a:t>
                      </a:r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92060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Gestion des sinistres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ODEALIM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</a:t>
                      </a:r>
                      <a:r>
                        <a:rPr lang="fr-FR" sz="1600" baseline="0"/>
                        <a:t>de copropriétés, Assistant de copropriétés</a:t>
                      </a:r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92435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Savoir gérer ses priorités </a:t>
                      </a: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32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3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07500-6D1D-FF64-C4B4-8313177B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CEADB-1433-02BA-1964-46CBB4C805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E4C47CA-128F-D481-CAEB-8D50EB1AA3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DE COPROPRIETES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DA9A74-9180-3A6A-757C-C938D1AADBBF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DDF5ABE-ED93-71AE-8F0C-1BA10B215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35190"/>
              </p:ext>
            </p:extLst>
          </p:nvPr>
        </p:nvGraphicFramePr>
        <p:xfrm>
          <a:off x="0" y="1308198"/>
          <a:ext cx="12192000" cy="52038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Formation 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Groupe mixte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Rénovation énergétique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Tenue d’Assemblés Générales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8182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La règlementation de bonne conduite en agence immobilière / déontologie / Loi Sapin 2 / discrimination / TRACFIN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copropriétés, assistant de copropriétés et comptables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35322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Syndic tertiaire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copropriétés, comptable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53307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Parcours assistant de copropriétés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UN+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Assistant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07366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Comment optimiser son travail en binôme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Assistant de copropriétés, gestionnaire de copropriétés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39496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Bail réel solidaire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AFPOLS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Responsable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0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65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02BB-87CB-C33A-F562-5EF3E5CD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7DD7A-CD30-A655-799F-06A10ACC40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523D73C-00D2-3228-FFAF-E0A774810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TECHNIQUE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278AB2-0972-FB5E-BEA5-DAFC030403BE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4CFB455-1571-B8D7-011C-0B608D222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37755"/>
              </p:ext>
            </p:extLst>
          </p:nvPr>
        </p:nvGraphicFramePr>
        <p:xfrm>
          <a:off x="0" y="1308198"/>
          <a:ext cx="12192000" cy="21966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Rénovation énergétique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Responsable technique, gestionnaire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Prévenir et traiter les pathologies du bâtiment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UN+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Gestion technique tertiaire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AFORTECH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27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337C-0C86-30ED-71F5-4304A4C8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252DF-27CE-2D33-DBBB-611D929353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7A4471A-3C4D-6F9E-EBE3-1A599E64C6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CONTENTIEUX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E9432C-BECA-03A8-49E5-BAF3010D9D37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D81F09-B122-7EF0-C002-5107DB54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36407"/>
              </p:ext>
            </p:extLst>
          </p:nvPr>
        </p:nvGraphicFramePr>
        <p:xfrm>
          <a:off x="0" y="1308198"/>
          <a:ext cx="12192000" cy="115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Procédure de résiliation des baux commerciaux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Assistant service contentieux, gestionnaire tertiaire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9499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08c85d-517c-4bd3-b7b0-c2de10cddc9f">
      <Terms xmlns="http://schemas.microsoft.com/office/infopath/2007/PartnerControls"/>
    </lcf76f155ced4ddcb4097134ff3c332f>
    <TaxCatchAll xmlns="be2bf92c-0db4-4631-a89f-cde7c35583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F1D7D3323DCF4B89B34C3716D5D238" ma:contentTypeVersion="13" ma:contentTypeDescription="Crée un document." ma:contentTypeScope="" ma:versionID="7e122f9abeb88558344003b8ebc45a56">
  <xsd:schema xmlns:xsd="http://www.w3.org/2001/XMLSchema" xmlns:xs="http://www.w3.org/2001/XMLSchema" xmlns:p="http://schemas.microsoft.com/office/2006/metadata/properties" xmlns:ns2="0408c85d-517c-4bd3-b7b0-c2de10cddc9f" xmlns:ns3="be2bf92c-0db4-4631-a89f-cde7c3558323" targetNamespace="http://schemas.microsoft.com/office/2006/metadata/properties" ma:root="true" ma:fieldsID="155e070dd8957780e7c936b53794d230" ns2:_="" ns3:_="">
    <xsd:import namespace="0408c85d-517c-4bd3-b7b0-c2de10cddc9f"/>
    <xsd:import namespace="be2bf92c-0db4-4631-a89f-cde7c3558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c85d-517c-4bd3-b7b0-c2de10cddc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1de8625-6e2e-473e-a3a6-c62e05bcfd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bf92c-0db4-4631-a89f-cde7c355832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18bdbe-4fd1-44d7-a3e9-59ac58999603}" ma:internalName="TaxCatchAll" ma:showField="CatchAllData" ma:web="be2bf92c-0db4-4631-a89f-cde7c3558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2BD27-4E7D-470E-821A-BE739941F8FE}">
  <ds:schemaRefs>
    <ds:schemaRef ds:uri="e85bf7da-ae86-49f9-979c-e9a48f76cdb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A76E48-43BD-45B3-AE06-6660FFFC74E8}"/>
</file>

<file path=customXml/itemProps3.xml><?xml version="1.0" encoding="utf-8"?>
<ds:datastoreItem xmlns:ds="http://schemas.openxmlformats.org/officeDocument/2006/customXml" ds:itemID="{0D6DB4C1-FC2B-48F0-A52F-7380DD128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1978</Words>
  <Application>Microsoft Office PowerPoint</Application>
  <PresentationFormat>Grand écran</PresentationFormat>
  <Paragraphs>631</Paragraphs>
  <Slides>26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Schoolbook</vt:lpstr>
      <vt:lpstr>CenturyGothic</vt:lpstr>
      <vt:lpstr>Gill Sans MT</vt:lpstr>
      <vt:lpstr>Lucida Bright</vt:lpstr>
      <vt:lpstr>Wingdings</vt:lpstr>
      <vt:lpstr>Wingdings 2</vt:lpstr>
      <vt:lpstr>View</vt:lpstr>
      <vt:lpstr>Présentation PowerPoint</vt:lpstr>
      <vt:lpstr>Les grandes orientations de formation en 2026 toutes sociétés confondues</vt:lpstr>
      <vt:lpstr>DOMAINES DE FORMATION</vt:lpstr>
      <vt:lpstr>GESTION LOCATIVE ET LOCATION</vt:lpstr>
      <vt:lpstr>GESTION LOCATIVE ET LOCATION</vt:lpstr>
      <vt:lpstr>GESTION DE COPROPRIETES</vt:lpstr>
      <vt:lpstr>GESTION DE COPROPRIETES</vt:lpstr>
      <vt:lpstr>GESTION TECHNIQUE</vt:lpstr>
      <vt:lpstr>CONTENTIEUX</vt:lpstr>
      <vt:lpstr>TRANSACTION</vt:lpstr>
      <vt:lpstr>VENTE HLM</vt:lpstr>
      <vt:lpstr>COURTAGE – EXPERT EN FINANCEMENT</vt:lpstr>
      <vt:lpstr>PROMOTION IMMOBILIERE </vt:lpstr>
      <vt:lpstr>PROMOTION IMMOBILIERE </vt:lpstr>
      <vt:lpstr>ASSET MANAGEMENT</vt:lpstr>
      <vt:lpstr>ASSISTANCE A MAITRISE D’OUVRAGE</vt:lpstr>
      <vt:lpstr>EXPERTISE IMMOBILIERE</vt:lpstr>
      <vt:lpstr>IMMOBILIER D’ENTREPRISE</vt:lpstr>
      <vt:lpstr>IMMOBILIER NUMERIQUE</vt:lpstr>
      <vt:lpstr>MAISON INDIVIDUELLE</vt:lpstr>
      <vt:lpstr>MARKETING</vt:lpstr>
      <vt:lpstr>SERVICES CENTRAUX</vt:lpstr>
      <vt:lpstr>MANAGEMENT </vt:lpstr>
      <vt:lpstr>FORMATIONS OBLIGATOIRES</vt:lpstr>
      <vt:lpstr>FORMATIONS BUREAUTIQUE</vt:lpstr>
      <vt:lpstr>Budgets prévus au développement des compétences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formation 2022 QUADRAL TRANSACTIONS</dc:title>
  <dc:creator>RESTELLI Juliette</dc:creator>
  <cp:lastModifiedBy>PAPST Justine</cp:lastModifiedBy>
  <cp:revision>21</cp:revision>
  <cp:lastPrinted>2025-01-27T12:21:31Z</cp:lastPrinted>
  <dcterms:created xsi:type="dcterms:W3CDTF">2021-09-21T08:45:03Z</dcterms:created>
  <dcterms:modified xsi:type="dcterms:W3CDTF">2026-01-27T16:20:46Z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0x01010068F1D7D3323DCF4B89B34C3716D5D238</vt:lpwstr>
  </property>
  <property fmtid="{D5CDD505-2E9C-101B-9397-08002B2CF9AE}" pid="3" name="Order">
    <vt:r8>3337200</vt:r8>
  </property>
  <property fmtid="{D5CDD505-2E9C-101B-9397-08002B2CF9AE}" pid="4" name="MediaServiceImageTags">
    <vt:lpwstr/>
  </property>
</Properties>
</file>